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2" r:id="rId2"/>
    <p:sldId id="283" r:id="rId3"/>
    <p:sldId id="280" r:id="rId4"/>
    <p:sldId id="284" r:id="rId5"/>
  </p:sldIdLst>
  <p:sldSz cx="9144000" cy="6858000" type="screen4x3"/>
  <p:notesSz cx="6985000" cy="92837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9BDB"/>
    <a:srgbClr val="CFD0CD"/>
    <a:srgbClr val="FBFB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5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57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8068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t" anchorCtr="0" compatLnSpc="1">
            <a:prstTxWarp prst="textNoShape">
              <a:avLst/>
            </a:prstTxWarp>
          </a:bodyPr>
          <a:lstStyle>
            <a:lvl1pPr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5323" y="0"/>
            <a:ext cx="3028067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t" anchorCtr="0" compatLnSpc="1">
            <a:prstTxWarp prst="textNoShape">
              <a:avLst/>
            </a:prstTxWarp>
          </a:bodyPr>
          <a:lstStyle>
            <a:lvl1pPr algn="r"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3AC352B0-1CFA-40E7-9735-2F441BC92675}" type="datetime1">
              <a:rPr lang="nb-NO"/>
              <a:pPr>
                <a:defRPr/>
              </a:pPr>
              <a:t>16.05.2010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7457"/>
            <a:ext cx="3028068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b" anchorCtr="0" compatLnSpc="1">
            <a:prstTxWarp prst="textNoShape">
              <a:avLst/>
            </a:prstTxWarp>
          </a:bodyPr>
          <a:lstStyle>
            <a:lvl1pPr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5323" y="8817457"/>
            <a:ext cx="3028067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b" anchorCtr="0" compatLnSpc="1">
            <a:prstTxWarp prst="textNoShape">
              <a:avLst/>
            </a:prstTxWarp>
          </a:bodyPr>
          <a:lstStyle>
            <a:lvl1pPr algn="r"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F47F4F1A-F85F-47E4-858E-15E5317C0F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8068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t" anchorCtr="0" compatLnSpc="1">
            <a:prstTxWarp prst="textNoShape">
              <a:avLst/>
            </a:prstTxWarp>
          </a:bodyPr>
          <a:lstStyle>
            <a:lvl1pPr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5323" y="0"/>
            <a:ext cx="3028067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t" anchorCtr="0" compatLnSpc="1">
            <a:prstTxWarp prst="textNoShape">
              <a:avLst/>
            </a:prstTxWarp>
          </a:bodyPr>
          <a:lstStyle>
            <a:lvl1pPr algn="r"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4607D508-CA3D-4B28-AF58-C8C5AEC0F777}" type="datetime1">
              <a:rPr lang="nb-NO"/>
              <a:pPr>
                <a:defRPr/>
              </a:pPr>
              <a:t>16.05.2010</a:t>
            </a:fld>
            <a:endParaRPr lang="nb-NO"/>
          </a:p>
        </p:txBody>
      </p:sp>
      <p:sp>
        <p:nvSpPr>
          <p:cNvPr id="1434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7052" y="4410934"/>
            <a:ext cx="5590897" cy="417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7457"/>
            <a:ext cx="3028068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b" anchorCtr="0" compatLnSpc="1">
            <a:prstTxWarp prst="textNoShape">
              <a:avLst/>
            </a:prstTxWarp>
          </a:bodyPr>
          <a:lstStyle>
            <a:lvl1pPr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5323" y="8817457"/>
            <a:ext cx="3028067" cy="46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2" tIns="46471" rIns="92942" bIns="46471" numCol="1" anchor="b" anchorCtr="0" compatLnSpc="1">
            <a:prstTxWarp prst="textNoShape">
              <a:avLst/>
            </a:prstTxWarp>
          </a:bodyPr>
          <a:lstStyle>
            <a:lvl1pPr algn="r" defTabSz="46400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0FB9FAC4-6F2D-4327-83BE-B719AF3E0B0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9FAC4-6F2D-4327-83BE-B719AF3E0B0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9FAC4-6F2D-4327-83BE-B719AF3E0B07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461963"/>
            <a:fld id="{64E3CAFB-80EC-4CDF-9C51-F48EABC59EF5}" type="slidenum">
              <a:rPr lang="nb-NO" smtClean="0">
                <a:latin typeface="Arial" charset="0"/>
              </a:rPr>
              <a:pPr defTabSz="461963"/>
              <a:t>3</a:t>
            </a:fld>
            <a:endParaRPr lang="nb-NO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9FAC4-6F2D-4327-83BE-B719AF3E0B07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 noChangeAspect="1"/>
          </p:cNvGrpSpPr>
          <p:nvPr/>
        </p:nvGrpSpPr>
        <p:grpSpPr bwMode="auto">
          <a:xfrm>
            <a:off x="438150" y="6343650"/>
            <a:ext cx="1489075" cy="263525"/>
            <a:chOff x="-76" y="1637"/>
            <a:chExt cx="6142" cy="1087"/>
          </a:xfrm>
        </p:grpSpPr>
        <p:sp>
          <p:nvSpPr>
            <p:cNvPr id="5" name="AutoShape 22"/>
            <p:cNvSpPr>
              <a:spLocks noChangeAspect="1" noChangeArrowheads="1" noTextEdit="1"/>
            </p:cNvSpPr>
            <p:nvPr/>
          </p:nvSpPr>
          <p:spPr bwMode="auto">
            <a:xfrm>
              <a:off x="-76" y="1637"/>
              <a:ext cx="5913" cy="1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73" charset="0"/>
                <a:ea typeface="ＭＳ Ｐゴシック" pitchFamily="73" charset="-128"/>
                <a:cs typeface="ＭＳ Ｐゴシック" pitchFamily="73" charset="-128"/>
              </a:endParaRPr>
            </a:p>
          </p:txBody>
        </p:sp>
        <p:sp>
          <p:nvSpPr>
            <p:cNvPr id="6" name="Freeform 23"/>
            <p:cNvSpPr>
              <a:spLocks noEditPoints="1"/>
            </p:cNvSpPr>
            <p:nvPr/>
          </p:nvSpPr>
          <p:spPr bwMode="auto">
            <a:xfrm>
              <a:off x="-76" y="1637"/>
              <a:ext cx="1323" cy="923"/>
            </a:xfrm>
            <a:custGeom>
              <a:avLst/>
              <a:gdLst/>
              <a:ahLst/>
              <a:cxnLst>
                <a:cxn ang="0">
                  <a:pos x="1965" y="62"/>
                </a:cxn>
                <a:cxn ang="0">
                  <a:pos x="1357" y="0"/>
                </a:cxn>
                <a:cxn ang="0">
                  <a:pos x="203" y="215"/>
                </a:cxn>
                <a:cxn ang="0">
                  <a:pos x="346" y="783"/>
                </a:cxn>
                <a:cxn ang="0">
                  <a:pos x="1194" y="651"/>
                </a:cxn>
                <a:cxn ang="0">
                  <a:pos x="1745" y="750"/>
                </a:cxn>
                <a:cxn ang="0">
                  <a:pos x="1877" y="1099"/>
                </a:cxn>
                <a:cxn ang="0">
                  <a:pos x="1877" y="1542"/>
                </a:cxn>
                <a:cxn ang="0">
                  <a:pos x="1267" y="1589"/>
                </a:cxn>
                <a:cxn ang="0">
                  <a:pos x="0" y="2642"/>
                </a:cxn>
                <a:cxn ang="0">
                  <a:pos x="260" y="3226"/>
                </a:cxn>
                <a:cxn ang="0">
                  <a:pos x="896" y="3395"/>
                </a:cxn>
                <a:cxn ang="0">
                  <a:pos x="2122" y="2870"/>
                </a:cxn>
                <a:cxn ang="0">
                  <a:pos x="2692" y="3289"/>
                </a:cxn>
                <a:cxn ang="0">
                  <a:pos x="3569" y="3395"/>
                </a:cxn>
                <a:cxn ang="0">
                  <a:pos x="4193" y="3318"/>
                </a:cxn>
                <a:cxn ang="0">
                  <a:pos x="4775" y="3095"/>
                </a:cxn>
                <a:cxn ang="0">
                  <a:pos x="4637" y="2647"/>
                </a:cxn>
                <a:cxn ang="0">
                  <a:pos x="3719" y="2743"/>
                </a:cxn>
                <a:cxn ang="0">
                  <a:pos x="3002" y="2584"/>
                </a:cxn>
                <a:cxn ang="0">
                  <a:pos x="2695" y="1889"/>
                </a:cxn>
                <a:cxn ang="0">
                  <a:pos x="4842" y="1799"/>
                </a:cxn>
                <a:cxn ang="0">
                  <a:pos x="4842" y="1589"/>
                </a:cxn>
                <a:cxn ang="0">
                  <a:pos x="4530" y="460"/>
                </a:cxn>
                <a:cxn ang="0">
                  <a:pos x="3461" y="0"/>
                </a:cxn>
                <a:cxn ang="0">
                  <a:pos x="2480" y="401"/>
                </a:cxn>
                <a:cxn ang="0">
                  <a:pos x="1965" y="62"/>
                </a:cxn>
                <a:cxn ang="0">
                  <a:pos x="1314" y="1979"/>
                </a:cxn>
                <a:cxn ang="0">
                  <a:pos x="1870" y="1919"/>
                </a:cxn>
                <a:cxn ang="0">
                  <a:pos x="1960" y="2535"/>
                </a:cxn>
                <a:cxn ang="0">
                  <a:pos x="1134" y="2773"/>
                </a:cxn>
                <a:cxn ang="0">
                  <a:pos x="868" y="2674"/>
                </a:cxn>
                <a:cxn ang="0">
                  <a:pos x="782" y="2462"/>
                </a:cxn>
                <a:cxn ang="0">
                  <a:pos x="898" y="2168"/>
                </a:cxn>
                <a:cxn ang="0">
                  <a:pos x="1314" y="1979"/>
                </a:cxn>
                <a:cxn ang="0">
                  <a:pos x="2879" y="748"/>
                </a:cxn>
                <a:cxn ang="0">
                  <a:pos x="3413" y="478"/>
                </a:cxn>
                <a:cxn ang="0">
                  <a:pos x="3974" y="1386"/>
                </a:cxn>
                <a:cxn ang="0">
                  <a:pos x="2678" y="1482"/>
                </a:cxn>
                <a:cxn ang="0">
                  <a:pos x="2879" y="748"/>
                </a:cxn>
              </a:cxnLst>
              <a:rect l="0" t="0" r="r" b="b"/>
              <a:pathLst>
                <a:path w="4842" h="3395">
                  <a:moveTo>
                    <a:pt x="1965" y="62"/>
                  </a:moveTo>
                  <a:cubicBezTo>
                    <a:pt x="1808" y="21"/>
                    <a:pt x="1605" y="0"/>
                    <a:pt x="1357" y="0"/>
                  </a:cubicBezTo>
                  <a:cubicBezTo>
                    <a:pt x="935" y="0"/>
                    <a:pt x="551" y="72"/>
                    <a:pt x="203" y="215"/>
                  </a:cubicBezTo>
                  <a:lnTo>
                    <a:pt x="346" y="783"/>
                  </a:lnTo>
                  <a:cubicBezTo>
                    <a:pt x="669" y="695"/>
                    <a:pt x="951" y="651"/>
                    <a:pt x="1194" y="651"/>
                  </a:cubicBezTo>
                  <a:cubicBezTo>
                    <a:pt x="1466" y="651"/>
                    <a:pt x="1649" y="684"/>
                    <a:pt x="1745" y="750"/>
                  </a:cubicBezTo>
                  <a:cubicBezTo>
                    <a:pt x="1833" y="811"/>
                    <a:pt x="1877" y="928"/>
                    <a:pt x="1877" y="1099"/>
                  </a:cubicBezTo>
                  <a:lnTo>
                    <a:pt x="1877" y="1542"/>
                  </a:lnTo>
                  <a:cubicBezTo>
                    <a:pt x="1676" y="1550"/>
                    <a:pt x="1473" y="1566"/>
                    <a:pt x="1267" y="1589"/>
                  </a:cubicBezTo>
                  <a:cubicBezTo>
                    <a:pt x="422" y="1704"/>
                    <a:pt x="0" y="2055"/>
                    <a:pt x="0" y="2642"/>
                  </a:cubicBezTo>
                  <a:cubicBezTo>
                    <a:pt x="0" y="2901"/>
                    <a:pt x="87" y="3097"/>
                    <a:pt x="260" y="3226"/>
                  </a:cubicBezTo>
                  <a:cubicBezTo>
                    <a:pt x="413" y="3339"/>
                    <a:pt x="625" y="3395"/>
                    <a:pt x="896" y="3395"/>
                  </a:cubicBezTo>
                  <a:cubicBezTo>
                    <a:pt x="1304" y="3395"/>
                    <a:pt x="1711" y="3221"/>
                    <a:pt x="2122" y="2870"/>
                  </a:cubicBezTo>
                  <a:cubicBezTo>
                    <a:pt x="2249" y="3067"/>
                    <a:pt x="2440" y="3207"/>
                    <a:pt x="2692" y="3289"/>
                  </a:cubicBezTo>
                  <a:cubicBezTo>
                    <a:pt x="2909" y="3360"/>
                    <a:pt x="3202" y="3395"/>
                    <a:pt x="3569" y="3395"/>
                  </a:cubicBezTo>
                  <a:cubicBezTo>
                    <a:pt x="3768" y="3395"/>
                    <a:pt x="3976" y="3369"/>
                    <a:pt x="4193" y="3318"/>
                  </a:cubicBezTo>
                  <a:cubicBezTo>
                    <a:pt x="4419" y="3263"/>
                    <a:pt x="4613" y="3189"/>
                    <a:pt x="4775" y="3095"/>
                  </a:cubicBezTo>
                  <a:lnTo>
                    <a:pt x="4637" y="2647"/>
                  </a:lnTo>
                  <a:cubicBezTo>
                    <a:pt x="4369" y="2711"/>
                    <a:pt x="4062" y="2743"/>
                    <a:pt x="3719" y="2743"/>
                  </a:cubicBezTo>
                  <a:cubicBezTo>
                    <a:pt x="3396" y="2743"/>
                    <a:pt x="3156" y="2690"/>
                    <a:pt x="3002" y="2584"/>
                  </a:cubicBezTo>
                  <a:cubicBezTo>
                    <a:pt x="2812" y="2453"/>
                    <a:pt x="2710" y="2222"/>
                    <a:pt x="2695" y="1889"/>
                  </a:cubicBezTo>
                  <a:lnTo>
                    <a:pt x="4842" y="1799"/>
                  </a:lnTo>
                  <a:lnTo>
                    <a:pt x="4842" y="1589"/>
                  </a:lnTo>
                  <a:cubicBezTo>
                    <a:pt x="4842" y="1108"/>
                    <a:pt x="4738" y="732"/>
                    <a:pt x="4530" y="460"/>
                  </a:cubicBezTo>
                  <a:cubicBezTo>
                    <a:pt x="4295" y="154"/>
                    <a:pt x="3939" y="0"/>
                    <a:pt x="3461" y="0"/>
                  </a:cubicBezTo>
                  <a:cubicBezTo>
                    <a:pt x="3082" y="0"/>
                    <a:pt x="2754" y="134"/>
                    <a:pt x="2480" y="401"/>
                  </a:cubicBezTo>
                  <a:cubicBezTo>
                    <a:pt x="2378" y="236"/>
                    <a:pt x="2207" y="124"/>
                    <a:pt x="1965" y="62"/>
                  </a:cubicBezTo>
                  <a:close/>
                  <a:moveTo>
                    <a:pt x="1314" y="1979"/>
                  </a:moveTo>
                  <a:cubicBezTo>
                    <a:pt x="1424" y="1956"/>
                    <a:pt x="1609" y="1935"/>
                    <a:pt x="1870" y="1919"/>
                  </a:cubicBezTo>
                  <a:cubicBezTo>
                    <a:pt x="1879" y="2170"/>
                    <a:pt x="1909" y="2374"/>
                    <a:pt x="1960" y="2535"/>
                  </a:cubicBezTo>
                  <a:cubicBezTo>
                    <a:pt x="1621" y="2693"/>
                    <a:pt x="1346" y="2773"/>
                    <a:pt x="1134" y="2773"/>
                  </a:cubicBezTo>
                  <a:cubicBezTo>
                    <a:pt x="1023" y="2773"/>
                    <a:pt x="933" y="2739"/>
                    <a:pt x="868" y="2674"/>
                  </a:cubicBezTo>
                  <a:cubicBezTo>
                    <a:pt x="810" y="2616"/>
                    <a:pt x="782" y="2545"/>
                    <a:pt x="782" y="2462"/>
                  </a:cubicBezTo>
                  <a:cubicBezTo>
                    <a:pt x="782" y="2342"/>
                    <a:pt x="820" y="2244"/>
                    <a:pt x="898" y="2168"/>
                  </a:cubicBezTo>
                  <a:cubicBezTo>
                    <a:pt x="985" y="2085"/>
                    <a:pt x="1122" y="2021"/>
                    <a:pt x="1314" y="1979"/>
                  </a:cubicBezTo>
                  <a:close/>
                  <a:moveTo>
                    <a:pt x="2879" y="748"/>
                  </a:moveTo>
                  <a:cubicBezTo>
                    <a:pt x="3006" y="568"/>
                    <a:pt x="3184" y="478"/>
                    <a:pt x="3413" y="478"/>
                  </a:cubicBezTo>
                  <a:cubicBezTo>
                    <a:pt x="3787" y="478"/>
                    <a:pt x="3974" y="781"/>
                    <a:pt x="3974" y="1386"/>
                  </a:cubicBezTo>
                  <a:lnTo>
                    <a:pt x="2678" y="1482"/>
                  </a:lnTo>
                  <a:cubicBezTo>
                    <a:pt x="2690" y="1166"/>
                    <a:pt x="2757" y="921"/>
                    <a:pt x="2879" y="748"/>
                  </a:cubicBezTo>
                  <a:close/>
                </a:path>
              </a:pathLst>
            </a:custGeom>
            <a:solidFill>
              <a:srgbClr val="009B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7" name="Freeform 24"/>
            <p:cNvSpPr>
              <a:spLocks noEditPoints="1"/>
            </p:cNvSpPr>
            <p:nvPr/>
          </p:nvSpPr>
          <p:spPr bwMode="auto">
            <a:xfrm>
              <a:off x="1574" y="2050"/>
              <a:ext cx="439" cy="485"/>
            </a:xfrm>
            <a:custGeom>
              <a:avLst/>
              <a:gdLst/>
              <a:ahLst/>
              <a:cxnLst>
                <a:cxn ang="0">
                  <a:pos x="1291" y="119"/>
                </a:cxn>
                <a:cxn ang="0">
                  <a:pos x="764" y="0"/>
                </a:cxn>
                <a:cxn ang="0">
                  <a:pos x="123" y="124"/>
                </a:cxn>
                <a:cxn ang="0">
                  <a:pos x="208" y="436"/>
                </a:cxn>
                <a:cxn ang="0">
                  <a:pos x="688" y="360"/>
                </a:cxn>
                <a:cxn ang="0">
                  <a:pos x="961" y="410"/>
                </a:cxn>
                <a:cxn ang="0">
                  <a:pos x="1049" y="605"/>
                </a:cxn>
                <a:cxn ang="0">
                  <a:pos x="1049" y="757"/>
                </a:cxn>
                <a:cxn ang="0">
                  <a:pos x="709" y="761"/>
                </a:cxn>
                <a:cxn ang="0">
                  <a:pos x="236" y="861"/>
                </a:cxn>
                <a:cxn ang="0">
                  <a:pos x="0" y="1283"/>
                </a:cxn>
                <a:cxn ang="0">
                  <a:pos x="145" y="1662"/>
                </a:cxn>
                <a:cxn ang="0">
                  <a:pos x="552" y="1791"/>
                </a:cxn>
                <a:cxn ang="0">
                  <a:pos x="871" y="1718"/>
                </a:cxn>
                <a:cxn ang="0">
                  <a:pos x="1088" y="1582"/>
                </a:cxn>
                <a:cxn ang="0">
                  <a:pos x="1243" y="1738"/>
                </a:cxn>
                <a:cxn ang="0">
                  <a:pos x="1506" y="1778"/>
                </a:cxn>
                <a:cxn ang="0">
                  <a:pos x="1598" y="1778"/>
                </a:cxn>
                <a:cxn ang="0">
                  <a:pos x="1617" y="1457"/>
                </a:cxn>
                <a:cxn ang="0">
                  <a:pos x="1506" y="1431"/>
                </a:cxn>
                <a:cxn ang="0">
                  <a:pos x="1460" y="1350"/>
                </a:cxn>
                <a:cxn ang="0">
                  <a:pos x="1460" y="512"/>
                </a:cxn>
                <a:cxn ang="0">
                  <a:pos x="1291" y="119"/>
                </a:cxn>
                <a:cxn ang="0">
                  <a:pos x="496" y="1087"/>
                </a:cxn>
                <a:cxn ang="0">
                  <a:pos x="732" y="1025"/>
                </a:cxn>
                <a:cxn ang="0">
                  <a:pos x="1049" y="1013"/>
                </a:cxn>
                <a:cxn ang="0">
                  <a:pos x="1049" y="1353"/>
                </a:cxn>
                <a:cxn ang="0">
                  <a:pos x="869" y="1417"/>
                </a:cxn>
                <a:cxn ang="0">
                  <a:pos x="647" y="1459"/>
                </a:cxn>
                <a:cxn ang="0">
                  <a:pos x="478" y="1411"/>
                </a:cxn>
                <a:cxn ang="0">
                  <a:pos x="407" y="1253"/>
                </a:cxn>
                <a:cxn ang="0">
                  <a:pos x="496" y="1087"/>
                </a:cxn>
              </a:cxnLst>
              <a:rect l="0" t="0" r="r" b="b"/>
              <a:pathLst>
                <a:path w="1617" h="1791">
                  <a:moveTo>
                    <a:pt x="1291" y="119"/>
                  </a:moveTo>
                  <a:cubicBezTo>
                    <a:pt x="1180" y="39"/>
                    <a:pt x="1005" y="0"/>
                    <a:pt x="764" y="0"/>
                  </a:cubicBezTo>
                  <a:cubicBezTo>
                    <a:pt x="557" y="0"/>
                    <a:pt x="344" y="41"/>
                    <a:pt x="123" y="124"/>
                  </a:cubicBezTo>
                  <a:lnTo>
                    <a:pt x="208" y="436"/>
                  </a:lnTo>
                  <a:cubicBezTo>
                    <a:pt x="411" y="385"/>
                    <a:pt x="570" y="360"/>
                    <a:pt x="688" y="360"/>
                  </a:cubicBezTo>
                  <a:cubicBezTo>
                    <a:pt x="818" y="360"/>
                    <a:pt x="910" y="376"/>
                    <a:pt x="961" y="410"/>
                  </a:cubicBezTo>
                  <a:cubicBezTo>
                    <a:pt x="1019" y="445"/>
                    <a:pt x="1049" y="510"/>
                    <a:pt x="1049" y="605"/>
                  </a:cubicBezTo>
                  <a:lnTo>
                    <a:pt x="1049" y="757"/>
                  </a:lnTo>
                  <a:lnTo>
                    <a:pt x="709" y="761"/>
                  </a:lnTo>
                  <a:cubicBezTo>
                    <a:pt x="510" y="762"/>
                    <a:pt x="353" y="796"/>
                    <a:pt x="236" y="861"/>
                  </a:cubicBezTo>
                  <a:cubicBezTo>
                    <a:pt x="79" y="947"/>
                    <a:pt x="0" y="1089"/>
                    <a:pt x="0" y="1283"/>
                  </a:cubicBezTo>
                  <a:cubicBezTo>
                    <a:pt x="0" y="1447"/>
                    <a:pt x="48" y="1574"/>
                    <a:pt x="145" y="1662"/>
                  </a:cubicBezTo>
                  <a:cubicBezTo>
                    <a:pt x="240" y="1748"/>
                    <a:pt x="376" y="1791"/>
                    <a:pt x="552" y="1791"/>
                  </a:cubicBezTo>
                  <a:cubicBezTo>
                    <a:pt x="661" y="1791"/>
                    <a:pt x="767" y="1766"/>
                    <a:pt x="871" y="1718"/>
                  </a:cubicBezTo>
                  <a:cubicBezTo>
                    <a:pt x="935" y="1688"/>
                    <a:pt x="1007" y="1644"/>
                    <a:pt x="1088" y="1582"/>
                  </a:cubicBezTo>
                  <a:cubicBezTo>
                    <a:pt x="1106" y="1651"/>
                    <a:pt x="1157" y="1704"/>
                    <a:pt x="1243" y="1738"/>
                  </a:cubicBezTo>
                  <a:cubicBezTo>
                    <a:pt x="1314" y="1764"/>
                    <a:pt x="1402" y="1778"/>
                    <a:pt x="1506" y="1778"/>
                  </a:cubicBezTo>
                  <a:lnTo>
                    <a:pt x="1598" y="1778"/>
                  </a:lnTo>
                  <a:lnTo>
                    <a:pt x="1617" y="1457"/>
                  </a:lnTo>
                  <a:cubicBezTo>
                    <a:pt x="1566" y="1454"/>
                    <a:pt x="1529" y="1445"/>
                    <a:pt x="1506" y="1431"/>
                  </a:cubicBezTo>
                  <a:cubicBezTo>
                    <a:pt x="1476" y="1415"/>
                    <a:pt x="1460" y="1387"/>
                    <a:pt x="1460" y="1350"/>
                  </a:cubicBezTo>
                  <a:lnTo>
                    <a:pt x="1460" y="512"/>
                  </a:lnTo>
                  <a:cubicBezTo>
                    <a:pt x="1460" y="330"/>
                    <a:pt x="1404" y="198"/>
                    <a:pt x="1291" y="119"/>
                  </a:cubicBezTo>
                  <a:close/>
                  <a:moveTo>
                    <a:pt x="496" y="1087"/>
                  </a:moveTo>
                  <a:cubicBezTo>
                    <a:pt x="552" y="1048"/>
                    <a:pt x="631" y="1027"/>
                    <a:pt x="732" y="1025"/>
                  </a:cubicBezTo>
                  <a:lnTo>
                    <a:pt x="1049" y="1013"/>
                  </a:lnTo>
                  <a:lnTo>
                    <a:pt x="1049" y="1353"/>
                  </a:lnTo>
                  <a:cubicBezTo>
                    <a:pt x="977" y="1380"/>
                    <a:pt x="917" y="1401"/>
                    <a:pt x="869" y="1417"/>
                  </a:cubicBezTo>
                  <a:cubicBezTo>
                    <a:pt x="781" y="1445"/>
                    <a:pt x="707" y="1459"/>
                    <a:pt x="647" y="1459"/>
                  </a:cubicBezTo>
                  <a:cubicBezTo>
                    <a:pt x="575" y="1459"/>
                    <a:pt x="518" y="1443"/>
                    <a:pt x="478" y="1411"/>
                  </a:cubicBezTo>
                  <a:cubicBezTo>
                    <a:pt x="430" y="1376"/>
                    <a:pt x="407" y="1323"/>
                    <a:pt x="407" y="1253"/>
                  </a:cubicBezTo>
                  <a:cubicBezTo>
                    <a:pt x="407" y="1182"/>
                    <a:pt x="437" y="1127"/>
                    <a:pt x="496" y="108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8" name="Freeform 25"/>
            <p:cNvSpPr>
              <a:spLocks noEditPoints="1"/>
            </p:cNvSpPr>
            <p:nvPr/>
          </p:nvSpPr>
          <p:spPr bwMode="auto">
            <a:xfrm>
              <a:off x="2065" y="1879"/>
              <a:ext cx="432" cy="655"/>
            </a:xfrm>
            <a:custGeom>
              <a:avLst/>
              <a:gdLst/>
              <a:ahLst/>
              <a:cxnLst>
                <a:cxn ang="0">
                  <a:pos x="889" y="610"/>
                </a:cxn>
                <a:cxn ang="0">
                  <a:pos x="260" y="832"/>
                </a:cxn>
                <a:cxn ang="0">
                  <a:pos x="0" y="1499"/>
                </a:cxn>
                <a:cxn ang="0">
                  <a:pos x="251" y="2234"/>
                </a:cxn>
                <a:cxn ang="0">
                  <a:pos x="750" y="2404"/>
                </a:cxn>
                <a:cxn ang="0">
                  <a:pos x="1000" y="2347"/>
                </a:cxn>
                <a:cxn ang="0">
                  <a:pos x="1159" y="2236"/>
                </a:cxn>
                <a:cxn ang="0">
                  <a:pos x="1159" y="2375"/>
                </a:cxn>
                <a:cxn ang="0">
                  <a:pos x="1579" y="2375"/>
                </a:cxn>
                <a:cxn ang="0">
                  <a:pos x="1579" y="0"/>
                </a:cxn>
                <a:cxn ang="0">
                  <a:pos x="1159" y="0"/>
                </a:cxn>
                <a:cxn ang="0">
                  <a:pos x="1159" y="638"/>
                </a:cxn>
                <a:cxn ang="0">
                  <a:pos x="889" y="610"/>
                </a:cxn>
                <a:cxn ang="0">
                  <a:pos x="895" y="945"/>
                </a:cxn>
                <a:cxn ang="0">
                  <a:pos x="1159" y="978"/>
                </a:cxn>
                <a:cxn ang="0">
                  <a:pos x="1159" y="1943"/>
                </a:cxn>
                <a:cxn ang="0">
                  <a:pos x="822" y="2054"/>
                </a:cxn>
                <a:cxn ang="0">
                  <a:pos x="536" y="1936"/>
                </a:cxn>
                <a:cxn ang="0">
                  <a:pos x="418" y="1509"/>
                </a:cxn>
                <a:cxn ang="0">
                  <a:pos x="529" y="1105"/>
                </a:cxn>
                <a:cxn ang="0">
                  <a:pos x="895" y="945"/>
                </a:cxn>
              </a:cxnLst>
              <a:rect l="0" t="0" r="r" b="b"/>
              <a:pathLst>
                <a:path w="1579" h="2404">
                  <a:moveTo>
                    <a:pt x="889" y="610"/>
                  </a:moveTo>
                  <a:cubicBezTo>
                    <a:pt x="630" y="610"/>
                    <a:pt x="420" y="684"/>
                    <a:pt x="260" y="832"/>
                  </a:cubicBezTo>
                  <a:cubicBezTo>
                    <a:pt x="87" y="993"/>
                    <a:pt x="0" y="1215"/>
                    <a:pt x="0" y="1499"/>
                  </a:cubicBezTo>
                  <a:cubicBezTo>
                    <a:pt x="0" y="1837"/>
                    <a:pt x="83" y="2083"/>
                    <a:pt x="251" y="2234"/>
                  </a:cubicBezTo>
                  <a:cubicBezTo>
                    <a:pt x="376" y="2347"/>
                    <a:pt x="544" y="2404"/>
                    <a:pt x="750" y="2404"/>
                  </a:cubicBezTo>
                  <a:cubicBezTo>
                    <a:pt x="842" y="2404"/>
                    <a:pt x="925" y="2384"/>
                    <a:pt x="1000" y="2347"/>
                  </a:cubicBezTo>
                  <a:cubicBezTo>
                    <a:pt x="1048" y="2324"/>
                    <a:pt x="1101" y="2287"/>
                    <a:pt x="1159" y="2236"/>
                  </a:cubicBezTo>
                  <a:lnTo>
                    <a:pt x="1159" y="2375"/>
                  </a:lnTo>
                  <a:lnTo>
                    <a:pt x="1579" y="2375"/>
                  </a:lnTo>
                  <a:lnTo>
                    <a:pt x="1579" y="0"/>
                  </a:lnTo>
                  <a:lnTo>
                    <a:pt x="1159" y="0"/>
                  </a:lnTo>
                  <a:lnTo>
                    <a:pt x="1159" y="638"/>
                  </a:lnTo>
                  <a:cubicBezTo>
                    <a:pt x="1055" y="619"/>
                    <a:pt x="965" y="610"/>
                    <a:pt x="889" y="610"/>
                  </a:cubicBezTo>
                  <a:close/>
                  <a:moveTo>
                    <a:pt x="895" y="945"/>
                  </a:moveTo>
                  <a:cubicBezTo>
                    <a:pt x="974" y="945"/>
                    <a:pt x="1062" y="956"/>
                    <a:pt x="1159" y="978"/>
                  </a:cubicBezTo>
                  <a:lnTo>
                    <a:pt x="1159" y="1943"/>
                  </a:lnTo>
                  <a:cubicBezTo>
                    <a:pt x="1023" y="2017"/>
                    <a:pt x="912" y="2054"/>
                    <a:pt x="822" y="2054"/>
                  </a:cubicBezTo>
                  <a:cubicBezTo>
                    <a:pt x="701" y="2054"/>
                    <a:pt x="605" y="2016"/>
                    <a:pt x="536" y="1936"/>
                  </a:cubicBezTo>
                  <a:cubicBezTo>
                    <a:pt x="457" y="1844"/>
                    <a:pt x="418" y="1702"/>
                    <a:pt x="418" y="1509"/>
                  </a:cubicBezTo>
                  <a:cubicBezTo>
                    <a:pt x="418" y="1338"/>
                    <a:pt x="455" y="1202"/>
                    <a:pt x="529" y="1105"/>
                  </a:cubicBezTo>
                  <a:cubicBezTo>
                    <a:pt x="611" y="998"/>
                    <a:pt x="732" y="945"/>
                    <a:pt x="895" y="945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 noEditPoints="1"/>
            </p:cNvSpPr>
            <p:nvPr/>
          </p:nvSpPr>
          <p:spPr bwMode="auto">
            <a:xfrm>
              <a:off x="2569" y="1879"/>
              <a:ext cx="432" cy="655"/>
            </a:xfrm>
            <a:custGeom>
              <a:avLst/>
              <a:gdLst/>
              <a:ahLst/>
              <a:cxnLst>
                <a:cxn ang="0">
                  <a:pos x="1160" y="0"/>
                </a:cxn>
                <a:cxn ang="0">
                  <a:pos x="1160" y="638"/>
                </a:cxn>
                <a:cxn ang="0">
                  <a:pos x="889" y="610"/>
                </a:cxn>
                <a:cxn ang="0">
                  <a:pos x="259" y="832"/>
                </a:cxn>
                <a:cxn ang="0">
                  <a:pos x="0" y="1499"/>
                </a:cxn>
                <a:cxn ang="0">
                  <a:pos x="252" y="2234"/>
                </a:cxn>
                <a:cxn ang="0">
                  <a:pos x="751" y="2404"/>
                </a:cxn>
                <a:cxn ang="0">
                  <a:pos x="1002" y="2347"/>
                </a:cxn>
                <a:cxn ang="0">
                  <a:pos x="1160" y="2236"/>
                </a:cxn>
                <a:cxn ang="0">
                  <a:pos x="1160" y="2375"/>
                </a:cxn>
                <a:cxn ang="0">
                  <a:pos x="1579" y="2375"/>
                </a:cxn>
                <a:cxn ang="0">
                  <a:pos x="1579" y="0"/>
                </a:cxn>
                <a:cxn ang="0">
                  <a:pos x="1160" y="0"/>
                </a:cxn>
                <a:cxn ang="0">
                  <a:pos x="420" y="1509"/>
                </a:cxn>
                <a:cxn ang="0">
                  <a:pos x="531" y="1105"/>
                </a:cxn>
                <a:cxn ang="0">
                  <a:pos x="896" y="945"/>
                </a:cxn>
                <a:cxn ang="0">
                  <a:pos x="1160" y="978"/>
                </a:cxn>
                <a:cxn ang="0">
                  <a:pos x="1160" y="1943"/>
                </a:cxn>
                <a:cxn ang="0">
                  <a:pos x="824" y="2054"/>
                </a:cxn>
                <a:cxn ang="0">
                  <a:pos x="538" y="1936"/>
                </a:cxn>
                <a:cxn ang="0">
                  <a:pos x="420" y="1509"/>
                </a:cxn>
              </a:cxnLst>
              <a:rect l="0" t="0" r="r" b="b"/>
              <a:pathLst>
                <a:path w="1579" h="2404">
                  <a:moveTo>
                    <a:pt x="1160" y="0"/>
                  </a:moveTo>
                  <a:lnTo>
                    <a:pt x="1160" y="638"/>
                  </a:lnTo>
                  <a:cubicBezTo>
                    <a:pt x="1055" y="619"/>
                    <a:pt x="965" y="610"/>
                    <a:pt x="889" y="610"/>
                  </a:cubicBezTo>
                  <a:cubicBezTo>
                    <a:pt x="630" y="610"/>
                    <a:pt x="420" y="684"/>
                    <a:pt x="259" y="832"/>
                  </a:cubicBezTo>
                  <a:cubicBezTo>
                    <a:pt x="86" y="993"/>
                    <a:pt x="0" y="1215"/>
                    <a:pt x="0" y="1499"/>
                  </a:cubicBezTo>
                  <a:cubicBezTo>
                    <a:pt x="0" y="1837"/>
                    <a:pt x="85" y="2083"/>
                    <a:pt x="252" y="2234"/>
                  </a:cubicBezTo>
                  <a:cubicBezTo>
                    <a:pt x="377" y="2347"/>
                    <a:pt x="543" y="2404"/>
                    <a:pt x="751" y="2404"/>
                  </a:cubicBezTo>
                  <a:cubicBezTo>
                    <a:pt x="843" y="2404"/>
                    <a:pt x="926" y="2384"/>
                    <a:pt x="1002" y="2347"/>
                  </a:cubicBezTo>
                  <a:cubicBezTo>
                    <a:pt x="1049" y="2324"/>
                    <a:pt x="1102" y="2287"/>
                    <a:pt x="1160" y="2236"/>
                  </a:cubicBezTo>
                  <a:lnTo>
                    <a:pt x="1160" y="2375"/>
                  </a:lnTo>
                  <a:lnTo>
                    <a:pt x="1579" y="2375"/>
                  </a:lnTo>
                  <a:lnTo>
                    <a:pt x="1579" y="0"/>
                  </a:lnTo>
                  <a:lnTo>
                    <a:pt x="1160" y="0"/>
                  </a:lnTo>
                  <a:close/>
                  <a:moveTo>
                    <a:pt x="420" y="1509"/>
                  </a:moveTo>
                  <a:cubicBezTo>
                    <a:pt x="420" y="1338"/>
                    <a:pt x="457" y="1202"/>
                    <a:pt x="531" y="1105"/>
                  </a:cubicBezTo>
                  <a:cubicBezTo>
                    <a:pt x="612" y="998"/>
                    <a:pt x="734" y="945"/>
                    <a:pt x="896" y="945"/>
                  </a:cubicBezTo>
                  <a:cubicBezTo>
                    <a:pt x="972" y="945"/>
                    <a:pt x="1060" y="956"/>
                    <a:pt x="1160" y="978"/>
                  </a:cubicBezTo>
                  <a:lnTo>
                    <a:pt x="1160" y="1943"/>
                  </a:lnTo>
                  <a:cubicBezTo>
                    <a:pt x="1021" y="2017"/>
                    <a:pt x="910" y="2054"/>
                    <a:pt x="824" y="2054"/>
                  </a:cubicBezTo>
                  <a:cubicBezTo>
                    <a:pt x="702" y="2054"/>
                    <a:pt x="607" y="2016"/>
                    <a:pt x="538" y="1936"/>
                  </a:cubicBezTo>
                  <a:cubicBezTo>
                    <a:pt x="458" y="1844"/>
                    <a:pt x="420" y="1702"/>
                    <a:pt x="420" y="150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3231" y="2050"/>
              <a:ext cx="419" cy="491"/>
            </a:xfrm>
            <a:custGeom>
              <a:avLst/>
              <a:gdLst/>
              <a:ahLst/>
              <a:cxnLst>
                <a:cxn ang="0">
                  <a:pos x="577" y="1381"/>
                </a:cxn>
                <a:cxn ang="0">
                  <a:pos x="420" y="1018"/>
                </a:cxn>
                <a:cxn ang="0">
                  <a:pos x="1542" y="1018"/>
                </a:cxn>
                <a:cxn ang="0">
                  <a:pos x="1542" y="868"/>
                </a:cxn>
                <a:cxn ang="0">
                  <a:pos x="842" y="0"/>
                </a:cxn>
                <a:cxn ang="0">
                  <a:pos x="0" y="930"/>
                </a:cxn>
                <a:cxn ang="0">
                  <a:pos x="240" y="1618"/>
                </a:cxn>
                <a:cxn ang="0">
                  <a:pos x="886" y="1799"/>
                </a:cxn>
                <a:cxn ang="0">
                  <a:pos x="1494" y="1715"/>
                </a:cxn>
                <a:cxn ang="0">
                  <a:pos x="1429" y="1390"/>
                </a:cxn>
                <a:cxn ang="0">
                  <a:pos x="962" y="1459"/>
                </a:cxn>
                <a:cxn ang="0">
                  <a:pos x="577" y="1381"/>
                </a:cxn>
                <a:cxn ang="0">
                  <a:pos x="1036" y="422"/>
                </a:cxn>
                <a:cxn ang="0">
                  <a:pos x="1110" y="738"/>
                </a:cxn>
                <a:cxn ang="0">
                  <a:pos x="429" y="738"/>
                </a:cxn>
                <a:cxn ang="0">
                  <a:pos x="544" y="413"/>
                </a:cxn>
                <a:cxn ang="0">
                  <a:pos x="801" y="300"/>
                </a:cxn>
                <a:cxn ang="0">
                  <a:pos x="1036" y="422"/>
                </a:cxn>
              </a:cxnLst>
              <a:rect l="0" t="0" r="r" b="b"/>
              <a:pathLst>
                <a:path w="1542" h="1799">
                  <a:moveTo>
                    <a:pt x="577" y="1381"/>
                  </a:moveTo>
                  <a:cubicBezTo>
                    <a:pt x="473" y="1313"/>
                    <a:pt x="420" y="1193"/>
                    <a:pt x="420" y="1018"/>
                  </a:cubicBezTo>
                  <a:lnTo>
                    <a:pt x="1542" y="1018"/>
                  </a:lnTo>
                  <a:lnTo>
                    <a:pt x="1542" y="868"/>
                  </a:lnTo>
                  <a:cubicBezTo>
                    <a:pt x="1542" y="290"/>
                    <a:pt x="1309" y="0"/>
                    <a:pt x="842" y="0"/>
                  </a:cubicBezTo>
                  <a:cubicBezTo>
                    <a:pt x="281" y="0"/>
                    <a:pt x="0" y="311"/>
                    <a:pt x="0" y="930"/>
                  </a:cubicBezTo>
                  <a:cubicBezTo>
                    <a:pt x="0" y="1251"/>
                    <a:pt x="80" y="1480"/>
                    <a:pt x="240" y="1618"/>
                  </a:cubicBezTo>
                  <a:cubicBezTo>
                    <a:pt x="380" y="1739"/>
                    <a:pt x="595" y="1799"/>
                    <a:pt x="886" y="1799"/>
                  </a:cubicBezTo>
                  <a:cubicBezTo>
                    <a:pt x="1110" y="1799"/>
                    <a:pt x="1313" y="1771"/>
                    <a:pt x="1494" y="1715"/>
                  </a:cubicBezTo>
                  <a:lnTo>
                    <a:pt x="1429" y="1390"/>
                  </a:lnTo>
                  <a:cubicBezTo>
                    <a:pt x="1198" y="1436"/>
                    <a:pt x="1041" y="1459"/>
                    <a:pt x="962" y="1459"/>
                  </a:cubicBezTo>
                  <a:cubicBezTo>
                    <a:pt x="785" y="1459"/>
                    <a:pt x="657" y="1432"/>
                    <a:pt x="577" y="1381"/>
                  </a:cubicBezTo>
                  <a:close/>
                  <a:moveTo>
                    <a:pt x="1036" y="422"/>
                  </a:moveTo>
                  <a:cubicBezTo>
                    <a:pt x="1087" y="499"/>
                    <a:pt x="1112" y="605"/>
                    <a:pt x="1110" y="738"/>
                  </a:cubicBezTo>
                  <a:lnTo>
                    <a:pt x="429" y="738"/>
                  </a:lnTo>
                  <a:cubicBezTo>
                    <a:pt x="438" y="598"/>
                    <a:pt x="477" y="489"/>
                    <a:pt x="544" y="413"/>
                  </a:cubicBezTo>
                  <a:cubicBezTo>
                    <a:pt x="609" y="337"/>
                    <a:pt x="694" y="300"/>
                    <a:pt x="801" y="300"/>
                  </a:cubicBezTo>
                  <a:cubicBezTo>
                    <a:pt x="902" y="300"/>
                    <a:pt x="981" y="341"/>
                    <a:pt x="1036" y="42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3741" y="2050"/>
              <a:ext cx="426" cy="478"/>
            </a:xfrm>
            <a:custGeom>
              <a:avLst/>
              <a:gdLst/>
              <a:ahLst/>
              <a:cxnLst>
                <a:cxn ang="0">
                  <a:pos x="418" y="44"/>
                </a:cxn>
                <a:cxn ang="0">
                  <a:pos x="0" y="44"/>
                </a:cxn>
                <a:cxn ang="0">
                  <a:pos x="0" y="1765"/>
                </a:cxn>
                <a:cxn ang="0">
                  <a:pos x="418" y="1765"/>
                </a:cxn>
                <a:cxn ang="0">
                  <a:pos x="418" y="502"/>
                </a:cxn>
                <a:cxn ang="0">
                  <a:pos x="859" y="367"/>
                </a:cxn>
                <a:cxn ang="0">
                  <a:pos x="1086" y="446"/>
                </a:cxn>
                <a:cxn ang="0">
                  <a:pos x="1139" y="723"/>
                </a:cxn>
                <a:cxn ang="0">
                  <a:pos x="1139" y="1765"/>
                </a:cxn>
                <a:cxn ang="0">
                  <a:pos x="1555" y="1765"/>
                </a:cxn>
                <a:cxn ang="0">
                  <a:pos x="1555" y="675"/>
                </a:cxn>
                <a:cxn ang="0">
                  <a:pos x="1472" y="204"/>
                </a:cxn>
                <a:cxn ang="0">
                  <a:pos x="994" y="0"/>
                </a:cxn>
                <a:cxn ang="0">
                  <a:pos x="418" y="227"/>
                </a:cxn>
                <a:cxn ang="0">
                  <a:pos x="418" y="44"/>
                </a:cxn>
              </a:cxnLst>
              <a:rect l="0" t="0" r="r" b="b"/>
              <a:pathLst>
                <a:path w="1555" h="1765">
                  <a:moveTo>
                    <a:pt x="418" y="44"/>
                  </a:moveTo>
                  <a:lnTo>
                    <a:pt x="0" y="44"/>
                  </a:lnTo>
                  <a:lnTo>
                    <a:pt x="0" y="1765"/>
                  </a:lnTo>
                  <a:lnTo>
                    <a:pt x="418" y="1765"/>
                  </a:lnTo>
                  <a:lnTo>
                    <a:pt x="418" y="502"/>
                  </a:lnTo>
                  <a:cubicBezTo>
                    <a:pt x="580" y="413"/>
                    <a:pt x="726" y="367"/>
                    <a:pt x="859" y="367"/>
                  </a:cubicBezTo>
                  <a:cubicBezTo>
                    <a:pt x="972" y="367"/>
                    <a:pt x="1047" y="393"/>
                    <a:pt x="1086" y="446"/>
                  </a:cubicBezTo>
                  <a:cubicBezTo>
                    <a:pt x="1121" y="495"/>
                    <a:pt x="1139" y="587"/>
                    <a:pt x="1139" y="723"/>
                  </a:cubicBezTo>
                  <a:lnTo>
                    <a:pt x="1139" y="1765"/>
                  </a:lnTo>
                  <a:lnTo>
                    <a:pt x="1555" y="1765"/>
                  </a:lnTo>
                  <a:lnTo>
                    <a:pt x="1555" y="675"/>
                  </a:lnTo>
                  <a:cubicBezTo>
                    <a:pt x="1555" y="453"/>
                    <a:pt x="1527" y="296"/>
                    <a:pt x="1472" y="204"/>
                  </a:cubicBezTo>
                  <a:cubicBezTo>
                    <a:pt x="1391" y="69"/>
                    <a:pt x="1233" y="0"/>
                    <a:pt x="994" y="0"/>
                  </a:cubicBezTo>
                  <a:cubicBezTo>
                    <a:pt x="820" y="0"/>
                    <a:pt x="628" y="76"/>
                    <a:pt x="418" y="227"/>
                  </a:cubicBezTo>
                  <a:lnTo>
                    <a:pt x="418" y="4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2" name="Freeform 29"/>
            <p:cNvSpPr>
              <a:spLocks noEditPoints="1"/>
            </p:cNvSpPr>
            <p:nvPr/>
          </p:nvSpPr>
          <p:spPr bwMode="auto">
            <a:xfrm>
              <a:off x="4246" y="2050"/>
              <a:ext cx="419" cy="491"/>
            </a:xfrm>
            <a:custGeom>
              <a:avLst/>
              <a:gdLst/>
              <a:ahLst/>
              <a:cxnLst>
                <a:cxn ang="0">
                  <a:pos x="0" y="930"/>
                </a:cxn>
                <a:cxn ang="0">
                  <a:pos x="240" y="1618"/>
                </a:cxn>
                <a:cxn ang="0">
                  <a:pos x="886" y="1799"/>
                </a:cxn>
                <a:cxn ang="0">
                  <a:pos x="1494" y="1715"/>
                </a:cxn>
                <a:cxn ang="0">
                  <a:pos x="1429" y="1390"/>
                </a:cxn>
                <a:cxn ang="0">
                  <a:pos x="962" y="1459"/>
                </a:cxn>
                <a:cxn ang="0">
                  <a:pos x="577" y="1381"/>
                </a:cxn>
                <a:cxn ang="0">
                  <a:pos x="420" y="1018"/>
                </a:cxn>
                <a:cxn ang="0">
                  <a:pos x="1542" y="1018"/>
                </a:cxn>
                <a:cxn ang="0">
                  <a:pos x="1542" y="868"/>
                </a:cxn>
                <a:cxn ang="0">
                  <a:pos x="842" y="0"/>
                </a:cxn>
                <a:cxn ang="0">
                  <a:pos x="0" y="930"/>
                </a:cxn>
                <a:cxn ang="0">
                  <a:pos x="1036" y="422"/>
                </a:cxn>
                <a:cxn ang="0">
                  <a:pos x="1110" y="738"/>
                </a:cxn>
                <a:cxn ang="0">
                  <a:pos x="429" y="738"/>
                </a:cxn>
                <a:cxn ang="0">
                  <a:pos x="544" y="413"/>
                </a:cxn>
                <a:cxn ang="0">
                  <a:pos x="801" y="300"/>
                </a:cxn>
                <a:cxn ang="0">
                  <a:pos x="1036" y="422"/>
                </a:cxn>
              </a:cxnLst>
              <a:rect l="0" t="0" r="r" b="b"/>
              <a:pathLst>
                <a:path w="1542" h="1799">
                  <a:moveTo>
                    <a:pt x="0" y="930"/>
                  </a:moveTo>
                  <a:cubicBezTo>
                    <a:pt x="0" y="1251"/>
                    <a:pt x="80" y="1480"/>
                    <a:pt x="240" y="1618"/>
                  </a:cubicBezTo>
                  <a:cubicBezTo>
                    <a:pt x="380" y="1739"/>
                    <a:pt x="595" y="1799"/>
                    <a:pt x="886" y="1799"/>
                  </a:cubicBezTo>
                  <a:cubicBezTo>
                    <a:pt x="1110" y="1799"/>
                    <a:pt x="1313" y="1771"/>
                    <a:pt x="1494" y="1715"/>
                  </a:cubicBezTo>
                  <a:lnTo>
                    <a:pt x="1429" y="1390"/>
                  </a:lnTo>
                  <a:cubicBezTo>
                    <a:pt x="1198" y="1436"/>
                    <a:pt x="1041" y="1459"/>
                    <a:pt x="962" y="1459"/>
                  </a:cubicBezTo>
                  <a:cubicBezTo>
                    <a:pt x="785" y="1459"/>
                    <a:pt x="657" y="1432"/>
                    <a:pt x="577" y="1381"/>
                  </a:cubicBezTo>
                  <a:cubicBezTo>
                    <a:pt x="473" y="1313"/>
                    <a:pt x="420" y="1193"/>
                    <a:pt x="420" y="1018"/>
                  </a:cubicBezTo>
                  <a:lnTo>
                    <a:pt x="1542" y="1018"/>
                  </a:lnTo>
                  <a:lnTo>
                    <a:pt x="1542" y="868"/>
                  </a:lnTo>
                  <a:cubicBezTo>
                    <a:pt x="1542" y="290"/>
                    <a:pt x="1309" y="0"/>
                    <a:pt x="842" y="0"/>
                  </a:cubicBezTo>
                  <a:cubicBezTo>
                    <a:pt x="281" y="0"/>
                    <a:pt x="0" y="311"/>
                    <a:pt x="0" y="930"/>
                  </a:cubicBezTo>
                  <a:close/>
                  <a:moveTo>
                    <a:pt x="1036" y="422"/>
                  </a:moveTo>
                  <a:cubicBezTo>
                    <a:pt x="1087" y="499"/>
                    <a:pt x="1112" y="605"/>
                    <a:pt x="1110" y="738"/>
                  </a:cubicBezTo>
                  <a:lnTo>
                    <a:pt x="429" y="738"/>
                  </a:lnTo>
                  <a:cubicBezTo>
                    <a:pt x="438" y="598"/>
                    <a:pt x="477" y="489"/>
                    <a:pt x="544" y="413"/>
                  </a:cubicBezTo>
                  <a:cubicBezTo>
                    <a:pt x="609" y="337"/>
                    <a:pt x="694" y="300"/>
                    <a:pt x="801" y="300"/>
                  </a:cubicBezTo>
                  <a:cubicBezTo>
                    <a:pt x="902" y="300"/>
                    <a:pt x="981" y="341"/>
                    <a:pt x="1036" y="42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763" y="2050"/>
              <a:ext cx="301" cy="478"/>
            </a:xfrm>
            <a:custGeom>
              <a:avLst/>
              <a:gdLst/>
              <a:ahLst/>
              <a:cxnLst>
                <a:cxn ang="0">
                  <a:pos x="827" y="357"/>
                </a:cxn>
                <a:cxn ang="0">
                  <a:pos x="1047" y="374"/>
                </a:cxn>
                <a:cxn ang="0">
                  <a:pos x="1107" y="29"/>
                </a:cxn>
                <a:cxn ang="0">
                  <a:pos x="883" y="0"/>
                </a:cxn>
                <a:cxn ang="0">
                  <a:pos x="601" y="89"/>
                </a:cxn>
                <a:cxn ang="0">
                  <a:pos x="420" y="265"/>
                </a:cxn>
                <a:cxn ang="0">
                  <a:pos x="420" y="34"/>
                </a:cxn>
                <a:cxn ang="0">
                  <a:pos x="0" y="34"/>
                </a:cxn>
                <a:cxn ang="0">
                  <a:pos x="0" y="1755"/>
                </a:cxn>
                <a:cxn ang="0">
                  <a:pos x="420" y="1755"/>
                </a:cxn>
                <a:cxn ang="0">
                  <a:pos x="420" y="551"/>
                </a:cxn>
                <a:cxn ang="0">
                  <a:pos x="587" y="418"/>
                </a:cxn>
                <a:cxn ang="0">
                  <a:pos x="827" y="357"/>
                </a:cxn>
              </a:cxnLst>
              <a:rect l="0" t="0" r="r" b="b"/>
              <a:pathLst>
                <a:path w="1107" h="1755">
                  <a:moveTo>
                    <a:pt x="827" y="357"/>
                  </a:moveTo>
                  <a:cubicBezTo>
                    <a:pt x="913" y="357"/>
                    <a:pt x="986" y="362"/>
                    <a:pt x="1047" y="374"/>
                  </a:cubicBezTo>
                  <a:lnTo>
                    <a:pt x="1107" y="29"/>
                  </a:lnTo>
                  <a:cubicBezTo>
                    <a:pt x="1051" y="9"/>
                    <a:pt x="977" y="0"/>
                    <a:pt x="883" y="0"/>
                  </a:cubicBezTo>
                  <a:cubicBezTo>
                    <a:pt x="786" y="0"/>
                    <a:pt x="691" y="30"/>
                    <a:pt x="601" y="89"/>
                  </a:cubicBezTo>
                  <a:cubicBezTo>
                    <a:pt x="531" y="136"/>
                    <a:pt x="471" y="194"/>
                    <a:pt x="420" y="265"/>
                  </a:cubicBezTo>
                  <a:lnTo>
                    <a:pt x="420" y="34"/>
                  </a:lnTo>
                  <a:lnTo>
                    <a:pt x="0" y="34"/>
                  </a:lnTo>
                  <a:lnTo>
                    <a:pt x="0" y="1755"/>
                  </a:lnTo>
                  <a:lnTo>
                    <a:pt x="420" y="1755"/>
                  </a:lnTo>
                  <a:lnTo>
                    <a:pt x="420" y="551"/>
                  </a:lnTo>
                  <a:cubicBezTo>
                    <a:pt x="462" y="500"/>
                    <a:pt x="518" y="455"/>
                    <a:pt x="587" y="418"/>
                  </a:cubicBezTo>
                  <a:cubicBezTo>
                    <a:pt x="666" y="378"/>
                    <a:pt x="746" y="357"/>
                    <a:pt x="827" y="35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4" name="Freeform 31"/>
            <p:cNvSpPr>
              <a:spLocks noEditPoints="1"/>
            </p:cNvSpPr>
            <p:nvPr/>
          </p:nvSpPr>
          <p:spPr bwMode="auto">
            <a:xfrm>
              <a:off x="5071" y="2056"/>
              <a:ext cx="471" cy="668"/>
            </a:xfrm>
            <a:custGeom>
              <a:avLst/>
              <a:gdLst/>
              <a:ahLst/>
              <a:cxnLst>
                <a:cxn ang="0">
                  <a:pos x="1450" y="376"/>
                </a:cxn>
                <a:cxn ang="0">
                  <a:pos x="1730" y="376"/>
                </a:cxn>
                <a:cxn ang="0">
                  <a:pos x="1730" y="67"/>
                </a:cxn>
                <a:cxn ang="0">
                  <a:pos x="1201" y="99"/>
                </a:cxn>
                <a:cxn ang="0">
                  <a:pos x="773" y="0"/>
                </a:cxn>
                <a:cxn ang="0">
                  <a:pos x="261" y="180"/>
                </a:cxn>
                <a:cxn ang="0">
                  <a:pos x="79" y="607"/>
                </a:cxn>
                <a:cxn ang="0">
                  <a:pos x="138" y="864"/>
                </a:cxn>
                <a:cxn ang="0">
                  <a:pos x="281" y="1037"/>
                </a:cxn>
                <a:cxn ang="0">
                  <a:pos x="176" y="1213"/>
                </a:cxn>
                <a:cxn ang="0">
                  <a:pos x="120" y="1425"/>
                </a:cxn>
                <a:cxn ang="0">
                  <a:pos x="147" y="1543"/>
                </a:cxn>
                <a:cxn ang="0">
                  <a:pos x="236" y="1637"/>
                </a:cxn>
                <a:cxn ang="0">
                  <a:pos x="67" y="1810"/>
                </a:cxn>
                <a:cxn ang="0">
                  <a:pos x="0" y="2009"/>
                </a:cxn>
                <a:cxn ang="0">
                  <a:pos x="178" y="2344"/>
                </a:cxn>
                <a:cxn ang="0">
                  <a:pos x="744" y="2455"/>
                </a:cxn>
                <a:cxn ang="0">
                  <a:pos x="1390" y="2263"/>
                </a:cxn>
                <a:cxn ang="0">
                  <a:pos x="1607" y="1817"/>
                </a:cxn>
                <a:cxn ang="0">
                  <a:pos x="907" y="1321"/>
                </a:cxn>
                <a:cxn ang="0">
                  <a:pos x="450" y="1321"/>
                </a:cxn>
                <a:cxn ang="0">
                  <a:pos x="453" y="1104"/>
                </a:cxn>
                <a:cxn ang="0">
                  <a:pos x="789" y="1148"/>
                </a:cxn>
                <a:cxn ang="0">
                  <a:pos x="1277" y="1000"/>
                </a:cxn>
                <a:cxn ang="0">
                  <a:pos x="1484" y="593"/>
                </a:cxn>
                <a:cxn ang="0">
                  <a:pos x="1450" y="376"/>
                </a:cxn>
                <a:cxn ang="0">
                  <a:pos x="790" y="272"/>
                </a:cxn>
                <a:cxn ang="0">
                  <a:pos x="1020" y="365"/>
                </a:cxn>
                <a:cxn ang="0">
                  <a:pos x="1101" y="587"/>
                </a:cxn>
                <a:cxn ang="0">
                  <a:pos x="1013" y="806"/>
                </a:cxn>
                <a:cxn ang="0">
                  <a:pos x="782" y="896"/>
                </a:cxn>
                <a:cxn ang="0">
                  <a:pos x="545" y="815"/>
                </a:cxn>
                <a:cxn ang="0">
                  <a:pos x="460" y="600"/>
                </a:cxn>
                <a:cxn ang="0">
                  <a:pos x="543" y="362"/>
                </a:cxn>
                <a:cxn ang="0">
                  <a:pos x="790" y="272"/>
                </a:cxn>
                <a:cxn ang="0">
                  <a:pos x="457" y="1669"/>
                </a:cxn>
                <a:cxn ang="0">
                  <a:pos x="938" y="1669"/>
                </a:cxn>
                <a:cxn ang="0">
                  <a:pos x="1189" y="1720"/>
                </a:cxn>
                <a:cxn ang="0">
                  <a:pos x="1279" y="1873"/>
                </a:cxn>
                <a:cxn ang="0">
                  <a:pos x="1150" y="2064"/>
                </a:cxn>
                <a:cxn ang="0">
                  <a:pos x="826" y="2146"/>
                </a:cxn>
                <a:cxn ang="0">
                  <a:pos x="483" y="2079"/>
                </a:cxn>
                <a:cxn ang="0">
                  <a:pos x="369" y="1907"/>
                </a:cxn>
                <a:cxn ang="0">
                  <a:pos x="457" y="1669"/>
                </a:cxn>
              </a:cxnLst>
              <a:rect l="0" t="0" r="r" b="b"/>
              <a:pathLst>
                <a:path w="1730" h="2455">
                  <a:moveTo>
                    <a:pt x="1450" y="376"/>
                  </a:moveTo>
                  <a:lnTo>
                    <a:pt x="1730" y="376"/>
                  </a:lnTo>
                  <a:lnTo>
                    <a:pt x="1730" y="67"/>
                  </a:lnTo>
                  <a:lnTo>
                    <a:pt x="1201" y="99"/>
                  </a:lnTo>
                  <a:cubicBezTo>
                    <a:pt x="1095" y="34"/>
                    <a:pt x="953" y="0"/>
                    <a:pt x="773" y="0"/>
                  </a:cubicBezTo>
                  <a:cubicBezTo>
                    <a:pt x="559" y="0"/>
                    <a:pt x="390" y="60"/>
                    <a:pt x="261" y="180"/>
                  </a:cubicBezTo>
                  <a:cubicBezTo>
                    <a:pt x="139" y="293"/>
                    <a:pt x="79" y="436"/>
                    <a:pt x="79" y="607"/>
                  </a:cubicBezTo>
                  <a:cubicBezTo>
                    <a:pt x="79" y="700"/>
                    <a:pt x="99" y="785"/>
                    <a:pt x="138" y="864"/>
                  </a:cubicBezTo>
                  <a:cubicBezTo>
                    <a:pt x="175" y="940"/>
                    <a:pt x="222" y="997"/>
                    <a:pt x="281" y="1037"/>
                  </a:cubicBezTo>
                  <a:cubicBezTo>
                    <a:pt x="242" y="1085"/>
                    <a:pt x="206" y="1143"/>
                    <a:pt x="176" y="1213"/>
                  </a:cubicBezTo>
                  <a:cubicBezTo>
                    <a:pt x="139" y="1293"/>
                    <a:pt x="122" y="1363"/>
                    <a:pt x="120" y="1425"/>
                  </a:cubicBezTo>
                  <a:cubicBezTo>
                    <a:pt x="120" y="1466"/>
                    <a:pt x="129" y="1506"/>
                    <a:pt x="147" y="1543"/>
                  </a:cubicBezTo>
                  <a:cubicBezTo>
                    <a:pt x="168" y="1587"/>
                    <a:pt x="198" y="1617"/>
                    <a:pt x="236" y="1637"/>
                  </a:cubicBezTo>
                  <a:cubicBezTo>
                    <a:pt x="166" y="1688"/>
                    <a:pt x="109" y="1744"/>
                    <a:pt x="67" y="1810"/>
                  </a:cubicBezTo>
                  <a:cubicBezTo>
                    <a:pt x="23" y="1878"/>
                    <a:pt x="0" y="1944"/>
                    <a:pt x="0" y="2009"/>
                  </a:cubicBezTo>
                  <a:cubicBezTo>
                    <a:pt x="0" y="2159"/>
                    <a:pt x="60" y="2272"/>
                    <a:pt x="178" y="2344"/>
                  </a:cubicBezTo>
                  <a:cubicBezTo>
                    <a:pt x="300" y="2418"/>
                    <a:pt x="489" y="2455"/>
                    <a:pt x="744" y="2455"/>
                  </a:cubicBezTo>
                  <a:cubicBezTo>
                    <a:pt x="1016" y="2455"/>
                    <a:pt x="1231" y="2392"/>
                    <a:pt x="1390" y="2263"/>
                  </a:cubicBezTo>
                  <a:cubicBezTo>
                    <a:pt x="1535" y="2145"/>
                    <a:pt x="1607" y="1995"/>
                    <a:pt x="1607" y="1817"/>
                  </a:cubicBezTo>
                  <a:cubicBezTo>
                    <a:pt x="1607" y="1487"/>
                    <a:pt x="1374" y="1321"/>
                    <a:pt x="907" y="1321"/>
                  </a:cubicBezTo>
                  <a:lnTo>
                    <a:pt x="450" y="1321"/>
                  </a:lnTo>
                  <a:lnTo>
                    <a:pt x="453" y="1104"/>
                  </a:lnTo>
                  <a:cubicBezTo>
                    <a:pt x="547" y="1134"/>
                    <a:pt x="658" y="1148"/>
                    <a:pt x="789" y="1148"/>
                  </a:cubicBezTo>
                  <a:cubicBezTo>
                    <a:pt x="983" y="1148"/>
                    <a:pt x="1145" y="1099"/>
                    <a:pt x="1277" y="1000"/>
                  </a:cubicBezTo>
                  <a:cubicBezTo>
                    <a:pt x="1415" y="896"/>
                    <a:pt x="1484" y="760"/>
                    <a:pt x="1484" y="593"/>
                  </a:cubicBezTo>
                  <a:cubicBezTo>
                    <a:pt x="1484" y="527"/>
                    <a:pt x="1473" y="455"/>
                    <a:pt x="1450" y="376"/>
                  </a:cubicBezTo>
                  <a:close/>
                  <a:moveTo>
                    <a:pt x="790" y="272"/>
                  </a:moveTo>
                  <a:cubicBezTo>
                    <a:pt x="886" y="272"/>
                    <a:pt x="961" y="303"/>
                    <a:pt x="1020" y="365"/>
                  </a:cubicBezTo>
                  <a:cubicBezTo>
                    <a:pt x="1074" y="423"/>
                    <a:pt x="1101" y="497"/>
                    <a:pt x="1101" y="587"/>
                  </a:cubicBezTo>
                  <a:cubicBezTo>
                    <a:pt x="1101" y="676"/>
                    <a:pt x="1071" y="748"/>
                    <a:pt x="1013" y="806"/>
                  </a:cubicBezTo>
                  <a:cubicBezTo>
                    <a:pt x="953" y="866"/>
                    <a:pt x="875" y="896"/>
                    <a:pt x="782" y="896"/>
                  </a:cubicBezTo>
                  <a:cubicBezTo>
                    <a:pt x="681" y="896"/>
                    <a:pt x="603" y="870"/>
                    <a:pt x="545" y="815"/>
                  </a:cubicBezTo>
                  <a:cubicBezTo>
                    <a:pt x="489" y="762"/>
                    <a:pt x="460" y="690"/>
                    <a:pt x="460" y="600"/>
                  </a:cubicBezTo>
                  <a:cubicBezTo>
                    <a:pt x="460" y="497"/>
                    <a:pt x="489" y="418"/>
                    <a:pt x="543" y="362"/>
                  </a:cubicBezTo>
                  <a:cubicBezTo>
                    <a:pt x="600" y="302"/>
                    <a:pt x="683" y="272"/>
                    <a:pt x="790" y="272"/>
                  </a:cubicBezTo>
                  <a:close/>
                  <a:moveTo>
                    <a:pt x="457" y="1669"/>
                  </a:moveTo>
                  <a:lnTo>
                    <a:pt x="938" y="1669"/>
                  </a:lnTo>
                  <a:cubicBezTo>
                    <a:pt x="1046" y="1669"/>
                    <a:pt x="1131" y="1686"/>
                    <a:pt x="1189" y="1720"/>
                  </a:cubicBezTo>
                  <a:cubicBezTo>
                    <a:pt x="1249" y="1755"/>
                    <a:pt x="1279" y="1806"/>
                    <a:pt x="1279" y="1873"/>
                  </a:cubicBezTo>
                  <a:cubicBezTo>
                    <a:pt x="1279" y="1945"/>
                    <a:pt x="1237" y="2009"/>
                    <a:pt x="1150" y="2064"/>
                  </a:cubicBezTo>
                  <a:cubicBezTo>
                    <a:pt x="1060" y="2118"/>
                    <a:pt x="953" y="2146"/>
                    <a:pt x="826" y="2146"/>
                  </a:cubicBezTo>
                  <a:cubicBezTo>
                    <a:pt x="679" y="2146"/>
                    <a:pt x="565" y="2124"/>
                    <a:pt x="483" y="2079"/>
                  </a:cubicBezTo>
                  <a:cubicBezTo>
                    <a:pt x="408" y="2035"/>
                    <a:pt x="369" y="1979"/>
                    <a:pt x="369" y="1907"/>
                  </a:cubicBezTo>
                  <a:cubicBezTo>
                    <a:pt x="369" y="1829"/>
                    <a:pt x="399" y="1750"/>
                    <a:pt x="457" y="166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5588" y="2056"/>
              <a:ext cx="478" cy="661"/>
            </a:xfrm>
            <a:custGeom>
              <a:avLst/>
              <a:gdLst/>
              <a:ahLst/>
              <a:cxnLst>
                <a:cxn ang="0">
                  <a:pos x="1748" y="0"/>
                </a:cxn>
                <a:cxn ang="0">
                  <a:pos x="1323" y="0"/>
                </a:cxn>
                <a:cxn ang="0">
                  <a:pos x="858" y="1390"/>
                </a:cxn>
                <a:cxn ang="0">
                  <a:pos x="450" y="0"/>
                </a:cxn>
                <a:cxn ang="0">
                  <a:pos x="0" y="0"/>
                </a:cxn>
                <a:cxn ang="0">
                  <a:pos x="577" y="1721"/>
                </a:cxn>
                <a:cxn ang="0">
                  <a:pos x="738" y="1721"/>
                </a:cxn>
                <a:cxn ang="0">
                  <a:pos x="505" y="2414"/>
                </a:cxn>
                <a:cxn ang="0">
                  <a:pos x="907" y="2414"/>
                </a:cxn>
                <a:cxn ang="0">
                  <a:pos x="1748" y="0"/>
                </a:cxn>
              </a:cxnLst>
              <a:rect l="0" t="0" r="r" b="b"/>
              <a:pathLst>
                <a:path w="1748" h="2414">
                  <a:moveTo>
                    <a:pt x="1748" y="0"/>
                  </a:moveTo>
                  <a:lnTo>
                    <a:pt x="1323" y="0"/>
                  </a:lnTo>
                  <a:lnTo>
                    <a:pt x="858" y="1390"/>
                  </a:lnTo>
                  <a:lnTo>
                    <a:pt x="450" y="0"/>
                  </a:lnTo>
                  <a:lnTo>
                    <a:pt x="0" y="0"/>
                  </a:lnTo>
                  <a:lnTo>
                    <a:pt x="577" y="1721"/>
                  </a:lnTo>
                  <a:lnTo>
                    <a:pt x="738" y="1721"/>
                  </a:lnTo>
                  <a:lnTo>
                    <a:pt x="505" y="2414"/>
                  </a:lnTo>
                  <a:lnTo>
                    <a:pt x="907" y="241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</p:grpSp>
      <p:sp>
        <p:nvSpPr>
          <p:cNvPr id="16" name="Freeform 10"/>
          <p:cNvSpPr>
            <a:spLocks noEditPoints="1"/>
          </p:cNvSpPr>
          <p:nvPr/>
        </p:nvSpPr>
        <p:spPr bwMode="auto">
          <a:xfrm rot="21300000">
            <a:off x="-931863" y="-581025"/>
            <a:ext cx="10431463" cy="7313613"/>
          </a:xfrm>
          <a:custGeom>
            <a:avLst/>
            <a:gdLst/>
            <a:ahLst/>
            <a:cxnLst>
              <a:cxn ang="0">
                <a:pos x="10170" y="1035"/>
              </a:cxn>
              <a:cxn ang="0">
                <a:pos x="7770" y="0"/>
              </a:cxn>
              <a:cxn ang="0">
                <a:pos x="5568" y="899"/>
              </a:cxn>
              <a:cxn ang="0">
                <a:pos x="4413" y="137"/>
              </a:cxn>
              <a:cxn ang="0">
                <a:pos x="3046" y="0"/>
              </a:cxn>
              <a:cxn ang="0">
                <a:pos x="455" y="483"/>
              </a:cxn>
              <a:cxn ang="0">
                <a:pos x="777" y="1758"/>
              </a:cxn>
              <a:cxn ang="0">
                <a:pos x="2682" y="1462"/>
              </a:cxn>
              <a:cxn ang="0">
                <a:pos x="3917" y="1684"/>
              </a:cxn>
              <a:cxn ang="0">
                <a:pos x="4214" y="2469"/>
              </a:cxn>
              <a:cxn ang="0">
                <a:pos x="4214" y="3462"/>
              </a:cxn>
              <a:cxn ang="0">
                <a:pos x="2845" y="3570"/>
              </a:cxn>
              <a:cxn ang="0">
                <a:pos x="0" y="5931"/>
              </a:cxn>
              <a:cxn ang="0">
                <a:pos x="583" y="7240"/>
              </a:cxn>
              <a:cxn ang="0">
                <a:pos x="2012" y="7623"/>
              </a:cxn>
              <a:cxn ang="0">
                <a:pos x="3554" y="7249"/>
              </a:cxn>
              <a:cxn ang="0">
                <a:pos x="4764" y="6441"/>
              </a:cxn>
              <a:cxn ang="0">
                <a:pos x="6045" y="7385"/>
              </a:cxn>
              <a:cxn ang="0">
                <a:pos x="8011" y="7623"/>
              </a:cxn>
              <a:cxn ang="0">
                <a:pos x="9412" y="7448"/>
              </a:cxn>
              <a:cxn ang="0">
                <a:pos x="10722" y="6953"/>
              </a:cxn>
              <a:cxn ang="0">
                <a:pos x="10414" y="5945"/>
              </a:cxn>
              <a:cxn ang="0">
                <a:pos x="8346" y="6161"/>
              </a:cxn>
              <a:cxn ang="0">
                <a:pos x="6741" y="5804"/>
              </a:cxn>
              <a:cxn ang="0">
                <a:pos x="6052" y="4242"/>
              </a:cxn>
              <a:cxn ang="0">
                <a:pos x="10871" y="4039"/>
              </a:cxn>
              <a:cxn ang="0">
                <a:pos x="10871" y="3570"/>
              </a:cxn>
              <a:cxn ang="0">
                <a:pos x="10170" y="1035"/>
              </a:cxn>
              <a:cxn ang="0">
                <a:pos x="6011" y="3328"/>
              </a:cxn>
              <a:cxn ang="0">
                <a:pos x="6464" y="1677"/>
              </a:cxn>
              <a:cxn ang="0">
                <a:pos x="7662" y="1074"/>
              </a:cxn>
              <a:cxn ang="0">
                <a:pos x="8655" y="1661"/>
              </a:cxn>
              <a:cxn ang="0">
                <a:pos x="8923" y="3113"/>
              </a:cxn>
              <a:cxn ang="0">
                <a:pos x="6011" y="3328"/>
              </a:cxn>
              <a:cxn ang="0">
                <a:pos x="3580" y="4354"/>
              </a:cxn>
              <a:cxn ang="0">
                <a:pos x="4199" y="4309"/>
              </a:cxn>
              <a:cxn ang="0">
                <a:pos x="4401" y="5690"/>
              </a:cxn>
              <a:cxn ang="0">
                <a:pos x="2548" y="6228"/>
              </a:cxn>
              <a:cxn ang="0">
                <a:pos x="1952" y="6004"/>
              </a:cxn>
              <a:cxn ang="0">
                <a:pos x="1756" y="5529"/>
              </a:cxn>
              <a:cxn ang="0">
                <a:pos x="2017" y="4869"/>
              </a:cxn>
              <a:cxn ang="0">
                <a:pos x="2952" y="4443"/>
              </a:cxn>
              <a:cxn ang="0">
                <a:pos x="3580" y="4354"/>
              </a:cxn>
            </a:cxnLst>
            <a:rect l="0" t="0" r="r" b="b"/>
            <a:pathLst>
              <a:path w="10871" h="7623">
                <a:moveTo>
                  <a:pt x="10170" y="1035"/>
                </a:moveTo>
                <a:cubicBezTo>
                  <a:pt x="9643" y="345"/>
                  <a:pt x="8842" y="0"/>
                  <a:pt x="7770" y="0"/>
                </a:cubicBezTo>
                <a:cubicBezTo>
                  <a:pt x="6914" y="0"/>
                  <a:pt x="6180" y="299"/>
                  <a:pt x="5568" y="899"/>
                </a:cubicBezTo>
                <a:cubicBezTo>
                  <a:pt x="5337" y="530"/>
                  <a:pt x="4953" y="276"/>
                  <a:pt x="4413" y="137"/>
                </a:cubicBezTo>
                <a:cubicBezTo>
                  <a:pt x="4060" y="45"/>
                  <a:pt x="3605" y="0"/>
                  <a:pt x="3046" y="0"/>
                </a:cubicBezTo>
                <a:cubicBezTo>
                  <a:pt x="2109" y="0"/>
                  <a:pt x="1245" y="160"/>
                  <a:pt x="455" y="483"/>
                </a:cubicBezTo>
                <a:lnTo>
                  <a:pt x="777" y="1758"/>
                </a:lnTo>
                <a:cubicBezTo>
                  <a:pt x="1492" y="1561"/>
                  <a:pt x="2127" y="1462"/>
                  <a:pt x="2682" y="1462"/>
                </a:cubicBezTo>
                <a:cubicBezTo>
                  <a:pt x="3293" y="1462"/>
                  <a:pt x="3704" y="1536"/>
                  <a:pt x="3917" y="1684"/>
                </a:cubicBezTo>
                <a:cubicBezTo>
                  <a:pt x="4115" y="1822"/>
                  <a:pt x="4214" y="2083"/>
                  <a:pt x="4214" y="2469"/>
                </a:cubicBezTo>
                <a:lnTo>
                  <a:pt x="4214" y="3462"/>
                </a:lnTo>
                <a:cubicBezTo>
                  <a:pt x="3771" y="3478"/>
                  <a:pt x="3316" y="3513"/>
                  <a:pt x="2845" y="3570"/>
                </a:cubicBezTo>
                <a:cubicBezTo>
                  <a:pt x="949" y="3825"/>
                  <a:pt x="0" y="4614"/>
                  <a:pt x="0" y="5931"/>
                </a:cubicBezTo>
                <a:cubicBezTo>
                  <a:pt x="0" y="6515"/>
                  <a:pt x="194" y="6953"/>
                  <a:pt x="583" y="7240"/>
                </a:cubicBezTo>
                <a:cubicBezTo>
                  <a:pt x="927" y="7496"/>
                  <a:pt x="1404" y="7623"/>
                  <a:pt x="2012" y="7623"/>
                </a:cubicBezTo>
                <a:cubicBezTo>
                  <a:pt x="2520" y="7623"/>
                  <a:pt x="3033" y="7498"/>
                  <a:pt x="3554" y="7249"/>
                </a:cubicBezTo>
                <a:cubicBezTo>
                  <a:pt x="3963" y="7053"/>
                  <a:pt x="4367" y="6783"/>
                  <a:pt x="4764" y="6441"/>
                </a:cubicBezTo>
                <a:cubicBezTo>
                  <a:pt x="5048" y="6884"/>
                  <a:pt x="5475" y="7199"/>
                  <a:pt x="6045" y="7385"/>
                </a:cubicBezTo>
                <a:cubicBezTo>
                  <a:pt x="6533" y="7543"/>
                  <a:pt x="7189" y="7623"/>
                  <a:pt x="8011" y="7623"/>
                </a:cubicBezTo>
                <a:cubicBezTo>
                  <a:pt x="8461" y="7623"/>
                  <a:pt x="8929" y="7565"/>
                  <a:pt x="9412" y="7448"/>
                </a:cubicBezTo>
                <a:cubicBezTo>
                  <a:pt x="9920" y="7326"/>
                  <a:pt x="10357" y="7162"/>
                  <a:pt x="10722" y="6953"/>
                </a:cubicBezTo>
                <a:lnTo>
                  <a:pt x="10414" y="5945"/>
                </a:lnTo>
                <a:cubicBezTo>
                  <a:pt x="9795" y="6088"/>
                  <a:pt x="9107" y="6161"/>
                  <a:pt x="8346" y="6161"/>
                </a:cubicBezTo>
                <a:cubicBezTo>
                  <a:pt x="7621" y="6161"/>
                  <a:pt x="7085" y="6042"/>
                  <a:pt x="6741" y="5804"/>
                </a:cubicBezTo>
                <a:cubicBezTo>
                  <a:pt x="6313" y="5510"/>
                  <a:pt x="6082" y="4988"/>
                  <a:pt x="6052" y="4242"/>
                </a:cubicBezTo>
                <a:lnTo>
                  <a:pt x="10871" y="4039"/>
                </a:lnTo>
                <a:lnTo>
                  <a:pt x="10871" y="3570"/>
                </a:lnTo>
                <a:cubicBezTo>
                  <a:pt x="10871" y="2488"/>
                  <a:pt x="10638" y="1643"/>
                  <a:pt x="10170" y="1035"/>
                </a:cubicBezTo>
                <a:close/>
                <a:moveTo>
                  <a:pt x="6011" y="3328"/>
                </a:moveTo>
                <a:cubicBezTo>
                  <a:pt x="6039" y="2617"/>
                  <a:pt x="6191" y="2067"/>
                  <a:pt x="6464" y="1677"/>
                </a:cubicBezTo>
                <a:cubicBezTo>
                  <a:pt x="6748" y="1275"/>
                  <a:pt x="7149" y="1074"/>
                  <a:pt x="7662" y="1074"/>
                </a:cubicBezTo>
                <a:cubicBezTo>
                  <a:pt x="8115" y="1074"/>
                  <a:pt x="8447" y="1269"/>
                  <a:pt x="8655" y="1661"/>
                </a:cubicBezTo>
                <a:cubicBezTo>
                  <a:pt x="8833" y="1998"/>
                  <a:pt x="8923" y="2481"/>
                  <a:pt x="8923" y="3113"/>
                </a:cubicBezTo>
                <a:lnTo>
                  <a:pt x="6011" y="3328"/>
                </a:lnTo>
                <a:close/>
                <a:moveTo>
                  <a:pt x="3580" y="4354"/>
                </a:moveTo>
                <a:cubicBezTo>
                  <a:pt x="3669" y="4346"/>
                  <a:pt x="3875" y="4331"/>
                  <a:pt x="4199" y="4309"/>
                </a:cubicBezTo>
                <a:cubicBezTo>
                  <a:pt x="4215" y="4862"/>
                  <a:pt x="4282" y="5323"/>
                  <a:pt x="4401" y="5690"/>
                </a:cubicBezTo>
                <a:cubicBezTo>
                  <a:pt x="3640" y="6048"/>
                  <a:pt x="3023" y="6228"/>
                  <a:pt x="2548" y="6228"/>
                </a:cubicBezTo>
                <a:cubicBezTo>
                  <a:pt x="2298" y="6228"/>
                  <a:pt x="2099" y="6154"/>
                  <a:pt x="1952" y="6004"/>
                </a:cubicBezTo>
                <a:cubicBezTo>
                  <a:pt x="1822" y="5871"/>
                  <a:pt x="1756" y="5714"/>
                  <a:pt x="1756" y="5529"/>
                </a:cubicBezTo>
                <a:cubicBezTo>
                  <a:pt x="1756" y="5259"/>
                  <a:pt x="1843" y="5041"/>
                  <a:pt x="2017" y="4869"/>
                </a:cubicBezTo>
                <a:cubicBezTo>
                  <a:pt x="2210" y="4681"/>
                  <a:pt x="2522" y="4540"/>
                  <a:pt x="2952" y="4443"/>
                </a:cubicBezTo>
                <a:cubicBezTo>
                  <a:pt x="3120" y="4407"/>
                  <a:pt x="3330" y="4377"/>
                  <a:pt x="3580" y="4354"/>
                </a:cubicBezTo>
                <a:close/>
              </a:path>
            </a:pathLst>
          </a:custGeom>
          <a:solidFill>
            <a:srgbClr val="009BDB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17" name="AutoShape 22"/>
          <p:cNvSpPr>
            <a:spLocks noChangeAspect="1" noChangeArrowheads="1" noTextEdit="1"/>
          </p:cNvSpPr>
          <p:nvPr/>
        </p:nvSpPr>
        <p:spPr bwMode="auto">
          <a:xfrm>
            <a:off x="444500" y="6340475"/>
            <a:ext cx="14335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pitchFamily="73" charset="0"/>
              <a:ea typeface="ＭＳ Ｐゴシック" pitchFamily="73" charset="-128"/>
              <a:cs typeface="ＭＳ Ｐゴシック" pitchFamily="73" charset="-128"/>
            </a:endParaRPr>
          </a:p>
        </p:txBody>
      </p:sp>
      <p:grpSp>
        <p:nvGrpSpPr>
          <p:cNvPr id="18" name="Gruppe 23"/>
          <p:cNvGrpSpPr>
            <a:grpSpLocks/>
          </p:cNvGrpSpPr>
          <p:nvPr/>
        </p:nvGrpSpPr>
        <p:grpSpPr bwMode="auto">
          <a:xfrm>
            <a:off x="444500" y="6340475"/>
            <a:ext cx="1489075" cy="263525"/>
            <a:chOff x="438150" y="6343651"/>
            <a:chExt cx="1489276" cy="263957"/>
          </a:xfrm>
        </p:grpSpPr>
        <p:sp>
          <p:nvSpPr>
            <p:cNvPr id="19" name="Freeform 23"/>
            <p:cNvSpPr>
              <a:spLocks noEditPoints="1"/>
            </p:cNvSpPr>
            <p:nvPr/>
          </p:nvSpPr>
          <p:spPr bwMode="auto">
            <a:xfrm>
              <a:off x="438150" y="6343651"/>
              <a:ext cx="320718" cy="224205"/>
            </a:xfrm>
            <a:custGeom>
              <a:avLst/>
              <a:gdLst/>
              <a:ahLst/>
              <a:cxnLst>
                <a:cxn ang="0">
                  <a:pos x="1965" y="62"/>
                </a:cxn>
                <a:cxn ang="0">
                  <a:pos x="1357" y="0"/>
                </a:cxn>
                <a:cxn ang="0">
                  <a:pos x="203" y="215"/>
                </a:cxn>
                <a:cxn ang="0">
                  <a:pos x="346" y="783"/>
                </a:cxn>
                <a:cxn ang="0">
                  <a:pos x="1194" y="651"/>
                </a:cxn>
                <a:cxn ang="0">
                  <a:pos x="1745" y="750"/>
                </a:cxn>
                <a:cxn ang="0">
                  <a:pos x="1877" y="1099"/>
                </a:cxn>
                <a:cxn ang="0">
                  <a:pos x="1877" y="1542"/>
                </a:cxn>
                <a:cxn ang="0">
                  <a:pos x="1267" y="1589"/>
                </a:cxn>
                <a:cxn ang="0">
                  <a:pos x="0" y="2642"/>
                </a:cxn>
                <a:cxn ang="0">
                  <a:pos x="260" y="3226"/>
                </a:cxn>
                <a:cxn ang="0">
                  <a:pos x="896" y="3395"/>
                </a:cxn>
                <a:cxn ang="0">
                  <a:pos x="2122" y="2870"/>
                </a:cxn>
                <a:cxn ang="0">
                  <a:pos x="2692" y="3289"/>
                </a:cxn>
                <a:cxn ang="0">
                  <a:pos x="3569" y="3395"/>
                </a:cxn>
                <a:cxn ang="0">
                  <a:pos x="4193" y="3318"/>
                </a:cxn>
                <a:cxn ang="0">
                  <a:pos x="4775" y="3095"/>
                </a:cxn>
                <a:cxn ang="0">
                  <a:pos x="4637" y="2647"/>
                </a:cxn>
                <a:cxn ang="0">
                  <a:pos x="3719" y="2743"/>
                </a:cxn>
                <a:cxn ang="0">
                  <a:pos x="3002" y="2584"/>
                </a:cxn>
                <a:cxn ang="0">
                  <a:pos x="2695" y="1889"/>
                </a:cxn>
                <a:cxn ang="0">
                  <a:pos x="4842" y="1799"/>
                </a:cxn>
                <a:cxn ang="0">
                  <a:pos x="4842" y="1589"/>
                </a:cxn>
                <a:cxn ang="0">
                  <a:pos x="4530" y="460"/>
                </a:cxn>
                <a:cxn ang="0">
                  <a:pos x="3461" y="0"/>
                </a:cxn>
                <a:cxn ang="0">
                  <a:pos x="2480" y="401"/>
                </a:cxn>
                <a:cxn ang="0">
                  <a:pos x="1965" y="62"/>
                </a:cxn>
                <a:cxn ang="0">
                  <a:pos x="1314" y="1979"/>
                </a:cxn>
                <a:cxn ang="0">
                  <a:pos x="1870" y="1919"/>
                </a:cxn>
                <a:cxn ang="0">
                  <a:pos x="1960" y="2535"/>
                </a:cxn>
                <a:cxn ang="0">
                  <a:pos x="1134" y="2773"/>
                </a:cxn>
                <a:cxn ang="0">
                  <a:pos x="868" y="2674"/>
                </a:cxn>
                <a:cxn ang="0">
                  <a:pos x="782" y="2462"/>
                </a:cxn>
                <a:cxn ang="0">
                  <a:pos x="898" y="2168"/>
                </a:cxn>
                <a:cxn ang="0">
                  <a:pos x="1314" y="1979"/>
                </a:cxn>
                <a:cxn ang="0">
                  <a:pos x="2879" y="748"/>
                </a:cxn>
                <a:cxn ang="0">
                  <a:pos x="3413" y="478"/>
                </a:cxn>
                <a:cxn ang="0">
                  <a:pos x="3974" y="1386"/>
                </a:cxn>
                <a:cxn ang="0">
                  <a:pos x="2678" y="1482"/>
                </a:cxn>
                <a:cxn ang="0">
                  <a:pos x="2879" y="748"/>
                </a:cxn>
              </a:cxnLst>
              <a:rect l="0" t="0" r="r" b="b"/>
              <a:pathLst>
                <a:path w="4842" h="3395">
                  <a:moveTo>
                    <a:pt x="1965" y="62"/>
                  </a:moveTo>
                  <a:cubicBezTo>
                    <a:pt x="1808" y="21"/>
                    <a:pt x="1605" y="0"/>
                    <a:pt x="1357" y="0"/>
                  </a:cubicBezTo>
                  <a:cubicBezTo>
                    <a:pt x="935" y="0"/>
                    <a:pt x="551" y="72"/>
                    <a:pt x="203" y="215"/>
                  </a:cubicBezTo>
                  <a:lnTo>
                    <a:pt x="346" y="783"/>
                  </a:lnTo>
                  <a:cubicBezTo>
                    <a:pt x="669" y="695"/>
                    <a:pt x="951" y="651"/>
                    <a:pt x="1194" y="651"/>
                  </a:cubicBezTo>
                  <a:cubicBezTo>
                    <a:pt x="1466" y="651"/>
                    <a:pt x="1649" y="684"/>
                    <a:pt x="1745" y="750"/>
                  </a:cubicBezTo>
                  <a:cubicBezTo>
                    <a:pt x="1833" y="811"/>
                    <a:pt x="1877" y="928"/>
                    <a:pt x="1877" y="1099"/>
                  </a:cubicBezTo>
                  <a:lnTo>
                    <a:pt x="1877" y="1542"/>
                  </a:lnTo>
                  <a:cubicBezTo>
                    <a:pt x="1676" y="1550"/>
                    <a:pt x="1473" y="1566"/>
                    <a:pt x="1267" y="1589"/>
                  </a:cubicBezTo>
                  <a:cubicBezTo>
                    <a:pt x="422" y="1704"/>
                    <a:pt x="0" y="2055"/>
                    <a:pt x="0" y="2642"/>
                  </a:cubicBezTo>
                  <a:cubicBezTo>
                    <a:pt x="0" y="2901"/>
                    <a:pt x="87" y="3097"/>
                    <a:pt x="260" y="3226"/>
                  </a:cubicBezTo>
                  <a:cubicBezTo>
                    <a:pt x="413" y="3339"/>
                    <a:pt x="625" y="3395"/>
                    <a:pt x="896" y="3395"/>
                  </a:cubicBezTo>
                  <a:cubicBezTo>
                    <a:pt x="1304" y="3395"/>
                    <a:pt x="1711" y="3221"/>
                    <a:pt x="2122" y="2870"/>
                  </a:cubicBezTo>
                  <a:cubicBezTo>
                    <a:pt x="2249" y="3067"/>
                    <a:pt x="2440" y="3207"/>
                    <a:pt x="2692" y="3289"/>
                  </a:cubicBezTo>
                  <a:cubicBezTo>
                    <a:pt x="2909" y="3360"/>
                    <a:pt x="3202" y="3395"/>
                    <a:pt x="3569" y="3395"/>
                  </a:cubicBezTo>
                  <a:cubicBezTo>
                    <a:pt x="3768" y="3395"/>
                    <a:pt x="3976" y="3369"/>
                    <a:pt x="4193" y="3318"/>
                  </a:cubicBezTo>
                  <a:cubicBezTo>
                    <a:pt x="4419" y="3263"/>
                    <a:pt x="4613" y="3189"/>
                    <a:pt x="4775" y="3095"/>
                  </a:cubicBezTo>
                  <a:lnTo>
                    <a:pt x="4637" y="2647"/>
                  </a:lnTo>
                  <a:cubicBezTo>
                    <a:pt x="4369" y="2711"/>
                    <a:pt x="4062" y="2743"/>
                    <a:pt x="3719" y="2743"/>
                  </a:cubicBezTo>
                  <a:cubicBezTo>
                    <a:pt x="3396" y="2743"/>
                    <a:pt x="3156" y="2690"/>
                    <a:pt x="3002" y="2584"/>
                  </a:cubicBezTo>
                  <a:cubicBezTo>
                    <a:pt x="2812" y="2453"/>
                    <a:pt x="2710" y="2222"/>
                    <a:pt x="2695" y="1889"/>
                  </a:cubicBezTo>
                  <a:lnTo>
                    <a:pt x="4842" y="1799"/>
                  </a:lnTo>
                  <a:lnTo>
                    <a:pt x="4842" y="1589"/>
                  </a:lnTo>
                  <a:cubicBezTo>
                    <a:pt x="4842" y="1108"/>
                    <a:pt x="4738" y="732"/>
                    <a:pt x="4530" y="460"/>
                  </a:cubicBezTo>
                  <a:cubicBezTo>
                    <a:pt x="4295" y="154"/>
                    <a:pt x="3939" y="0"/>
                    <a:pt x="3461" y="0"/>
                  </a:cubicBezTo>
                  <a:cubicBezTo>
                    <a:pt x="3082" y="0"/>
                    <a:pt x="2754" y="134"/>
                    <a:pt x="2480" y="401"/>
                  </a:cubicBezTo>
                  <a:cubicBezTo>
                    <a:pt x="2378" y="236"/>
                    <a:pt x="2207" y="124"/>
                    <a:pt x="1965" y="62"/>
                  </a:cubicBezTo>
                  <a:close/>
                  <a:moveTo>
                    <a:pt x="1314" y="1979"/>
                  </a:moveTo>
                  <a:cubicBezTo>
                    <a:pt x="1424" y="1956"/>
                    <a:pt x="1609" y="1935"/>
                    <a:pt x="1870" y="1919"/>
                  </a:cubicBezTo>
                  <a:cubicBezTo>
                    <a:pt x="1879" y="2170"/>
                    <a:pt x="1909" y="2374"/>
                    <a:pt x="1960" y="2535"/>
                  </a:cubicBezTo>
                  <a:cubicBezTo>
                    <a:pt x="1621" y="2693"/>
                    <a:pt x="1346" y="2773"/>
                    <a:pt x="1134" y="2773"/>
                  </a:cubicBezTo>
                  <a:cubicBezTo>
                    <a:pt x="1023" y="2773"/>
                    <a:pt x="933" y="2739"/>
                    <a:pt x="868" y="2674"/>
                  </a:cubicBezTo>
                  <a:cubicBezTo>
                    <a:pt x="810" y="2616"/>
                    <a:pt x="782" y="2545"/>
                    <a:pt x="782" y="2462"/>
                  </a:cubicBezTo>
                  <a:cubicBezTo>
                    <a:pt x="782" y="2342"/>
                    <a:pt x="820" y="2244"/>
                    <a:pt x="898" y="2168"/>
                  </a:cubicBezTo>
                  <a:cubicBezTo>
                    <a:pt x="985" y="2085"/>
                    <a:pt x="1122" y="2021"/>
                    <a:pt x="1314" y="1979"/>
                  </a:cubicBezTo>
                  <a:close/>
                  <a:moveTo>
                    <a:pt x="2879" y="748"/>
                  </a:moveTo>
                  <a:cubicBezTo>
                    <a:pt x="3006" y="568"/>
                    <a:pt x="3184" y="478"/>
                    <a:pt x="3413" y="478"/>
                  </a:cubicBezTo>
                  <a:cubicBezTo>
                    <a:pt x="3787" y="478"/>
                    <a:pt x="3974" y="781"/>
                    <a:pt x="3974" y="1386"/>
                  </a:cubicBezTo>
                  <a:lnTo>
                    <a:pt x="2678" y="1482"/>
                  </a:lnTo>
                  <a:cubicBezTo>
                    <a:pt x="2690" y="1166"/>
                    <a:pt x="2757" y="921"/>
                    <a:pt x="2879" y="74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0" name="Freeform 24"/>
            <p:cNvSpPr>
              <a:spLocks noEditPoints="1"/>
            </p:cNvSpPr>
            <p:nvPr/>
          </p:nvSpPr>
          <p:spPr bwMode="auto">
            <a:xfrm>
              <a:off x="838254" y="6443828"/>
              <a:ext cx="106377" cy="117668"/>
            </a:xfrm>
            <a:custGeom>
              <a:avLst/>
              <a:gdLst/>
              <a:ahLst/>
              <a:cxnLst>
                <a:cxn ang="0">
                  <a:pos x="1291" y="119"/>
                </a:cxn>
                <a:cxn ang="0">
                  <a:pos x="764" y="0"/>
                </a:cxn>
                <a:cxn ang="0">
                  <a:pos x="123" y="124"/>
                </a:cxn>
                <a:cxn ang="0">
                  <a:pos x="208" y="436"/>
                </a:cxn>
                <a:cxn ang="0">
                  <a:pos x="688" y="360"/>
                </a:cxn>
                <a:cxn ang="0">
                  <a:pos x="961" y="410"/>
                </a:cxn>
                <a:cxn ang="0">
                  <a:pos x="1049" y="605"/>
                </a:cxn>
                <a:cxn ang="0">
                  <a:pos x="1049" y="757"/>
                </a:cxn>
                <a:cxn ang="0">
                  <a:pos x="709" y="761"/>
                </a:cxn>
                <a:cxn ang="0">
                  <a:pos x="236" y="861"/>
                </a:cxn>
                <a:cxn ang="0">
                  <a:pos x="0" y="1283"/>
                </a:cxn>
                <a:cxn ang="0">
                  <a:pos x="145" y="1662"/>
                </a:cxn>
                <a:cxn ang="0">
                  <a:pos x="552" y="1791"/>
                </a:cxn>
                <a:cxn ang="0">
                  <a:pos x="871" y="1718"/>
                </a:cxn>
                <a:cxn ang="0">
                  <a:pos x="1088" y="1582"/>
                </a:cxn>
                <a:cxn ang="0">
                  <a:pos x="1243" y="1738"/>
                </a:cxn>
                <a:cxn ang="0">
                  <a:pos x="1506" y="1778"/>
                </a:cxn>
                <a:cxn ang="0">
                  <a:pos x="1598" y="1778"/>
                </a:cxn>
                <a:cxn ang="0">
                  <a:pos x="1617" y="1457"/>
                </a:cxn>
                <a:cxn ang="0">
                  <a:pos x="1506" y="1431"/>
                </a:cxn>
                <a:cxn ang="0">
                  <a:pos x="1460" y="1350"/>
                </a:cxn>
                <a:cxn ang="0">
                  <a:pos x="1460" y="512"/>
                </a:cxn>
                <a:cxn ang="0">
                  <a:pos x="1291" y="119"/>
                </a:cxn>
                <a:cxn ang="0">
                  <a:pos x="496" y="1087"/>
                </a:cxn>
                <a:cxn ang="0">
                  <a:pos x="732" y="1025"/>
                </a:cxn>
                <a:cxn ang="0">
                  <a:pos x="1049" y="1013"/>
                </a:cxn>
                <a:cxn ang="0">
                  <a:pos x="1049" y="1353"/>
                </a:cxn>
                <a:cxn ang="0">
                  <a:pos x="869" y="1417"/>
                </a:cxn>
                <a:cxn ang="0">
                  <a:pos x="647" y="1459"/>
                </a:cxn>
                <a:cxn ang="0">
                  <a:pos x="478" y="1411"/>
                </a:cxn>
                <a:cxn ang="0">
                  <a:pos x="407" y="1253"/>
                </a:cxn>
                <a:cxn ang="0">
                  <a:pos x="496" y="1087"/>
                </a:cxn>
              </a:cxnLst>
              <a:rect l="0" t="0" r="r" b="b"/>
              <a:pathLst>
                <a:path w="1617" h="1791">
                  <a:moveTo>
                    <a:pt x="1291" y="119"/>
                  </a:moveTo>
                  <a:cubicBezTo>
                    <a:pt x="1180" y="39"/>
                    <a:pt x="1005" y="0"/>
                    <a:pt x="764" y="0"/>
                  </a:cubicBezTo>
                  <a:cubicBezTo>
                    <a:pt x="557" y="0"/>
                    <a:pt x="344" y="41"/>
                    <a:pt x="123" y="124"/>
                  </a:cubicBezTo>
                  <a:lnTo>
                    <a:pt x="208" y="436"/>
                  </a:lnTo>
                  <a:cubicBezTo>
                    <a:pt x="411" y="385"/>
                    <a:pt x="570" y="360"/>
                    <a:pt x="688" y="360"/>
                  </a:cubicBezTo>
                  <a:cubicBezTo>
                    <a:pt x="818" y="360"/>
                    <a:pt x="910" y="376"/>
                    <a:pt x="961" y="410"/>
                  </a:cubicBezTo>
                  <a:cubicBezTo>
                    <a:pt x="1019" y="445"/>
                    <a:pt x="1049" y="510"/>
                    <a:pt x="1049" y="605"/>
                  </a:cubicBezTo>
                  <a:lnTo>
                    <a:pt x="1049" y="757"/>
                  </a:lnTo>
                  <a:lnTo>
                    <a:pt x="709" y="761"/>
                  </a:lnTo>
                  <a:cubicBezTo>
                    <a:pt x="510" y="762"/>
                    <a:pt x="353" y="796"/>
                    <a:pt x="236" y="861"/>
                  </a:cubicBezTo>
                  <a:cubicBezTo>
                    <a:pt x="79" y="947"/>
                    <a:pt x="0" y="1089"/>
                    <a:pt x="0" y="1283"/>
                  </a:cubicBezTo>
                  <a:cubicBezTo>
                    <a:pt x="0" y="1447"/>
                    <a:pt x="48" y="1574"/>
                    <a:pt x="145" y="1662"/>
                  </a:cubicBezTo>
                  <a:cubicBezTo>
                    <a:pt x="240" y="1748"/>
                    <a:pt x="376" y="1791"/>
                    <a:pt x="552" y="1791"/>
                  </a:cubicBezTo>
                  <a:cubicBezTo>
                    <a:pt x="661" y="1791"/>
                    <a:pt x="767" y="1766"/>
                    <a:pt x="871" y="1718"/>
                  </a:cubicBezTo>
                  <a:cubicBezTo>
                    <a:pt x="935" y="1688"/>
                    <a:pt x="1007" y="1644"/>
                    <a:pt x="1088" y="1582"/>
                  </a:cubicBezTo>
                  <a:cubicBezTo>
                    <a:pt x="1106" y="1651"/>
                    <a:pt x="1157" y="1704"/>
                    <a:pt x="1243" y="1738"/>
                  </a:cubicBezTo>
                  <a:cubicBezTo>
                    <a:pt x="1314" y="1764"/>
                    <a:pt x="1402" y="1778"/>
                    <a:pt x="1506" y="1778"/>
                  </a:cubicBezTo>
                  <a:lnTo>
                    <a:pt x="1598" y="1778"/>
                  </a:lnTo>
                  <a:lnTo>
                    <a:pt x="1617" y="1457"/>
                  </a:lnTo>
                  <a:cubicBezTo>
                    <a:pt x="1566" y="1454"/>
                    <a:pt x="1529" y="1445"/>
                    <a:pt x="1506" y="1431"/>
                  </a:cubicBezTo>
                  <a:cubicBezTo>
                    <a:pt x="1476" y="1415"/>
                    <a:pt x="1460" y="1387"/>
                    <a:pt x="1460" y="1350"/>
                  </a:cubicBezTo>
                  <a:lnTo>
                    <a:pt x="1460" y="512"/>
                  </a:lnTo>
                  <a:cubicBezTo>
                    <a:pt x="1460" y="330"/>
                    <a:pt x="1404" y="198"/>
                    <a:pt x="1291" y="119"/>
                  </a:cubicBezTo>
                  <a:close/>
                  <a:moveTo>
                    <a:pt x="496" y="1087"/>
                  </a:moveTo>
                  <a:cubicBezTo>
                    <a:pt x="552" y="1048"/>
                    <a:pt x="631" y="1027"/>
                    <a:pt x="732" y="1025"/>
                  </a:cubicBezTo>
                  <a:lnTo>
                    <a:pt x="1049" y="1013"/>
                  </a:lnTo>
                  <a:lnTo>
                    <a:pt x="1049" y="1353"/>
                  </a:lnTo>
                  <a:cubicBezTo>
                    <a:pt x="977" y="1380"/>
                    <a:pt x="917" y="1401"/>
                    <a:pt x="869" y="1417"/>
                  </a:cubicBezTo>
                  <a:cubicBezTo>
                    <a:pt x="781" y="1445"/>
                    <a:pt x="707" y="1459"/>
                    <a:pt x="647" y="1459"/>
                  </a:cubicBezTo>
                  <a:cubicBezTo>
                    <a:pt x="575" y="1459"/>
                    <a:pt x="518" y="1443"/>
                    <a:pt x="478" y="1411"/>
                  </a:cubicBezTo>
                  <a:cubicBezTo>
                    <a:pt x="430" y="1376"/>
                    <a:pt x="407" y="1323"/>
                    <a:pt x="407" y="1253"/>
                  </a:cubicBezTo>
                  <a:cubicBezTo>
                    <a:pt x="407" y="1182"/>
                    <a:pt x="437" y="1127"/>
                    <a:pt x="496" y="1087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1" name="Freeform 25"/>
            <p:cNvSpPr>
              <a:spLocks noEditPoints="1"/>
            </p:cNvSpPr>
            <p:nvPr/>
          </p:nvSpPr>
          <p:spPr bwMode="auto">
            <a:xfrm>
              <a:off x="957333" y="6402485"/>
              <a:ext cx="104789" cy="159010"/>
            </a:xfrm>
            <a:custGeom>
              <a:avLst/>
              <a:gdLst/>
              <a:ahLst/>
              <a:cxnLst>
                <a:cxn ang="0">
                  <a:pos x="889" y="610"/>
                </a:cxn>
                <a:cxn ang="0">
                  <a:pos x="260" y="832"/>
                </a:cxn>
                <a:cxn ang="0">
                  <a:pos x="0" y="1499"/>
                </a:cxn>
                <a:cxn ang="0">
                  <a:pos x="251" y="2234"/>
                </a:cxn>
                <a:cxn ang="0">
                  <a:pos x="750" y="2404"/>
                </a:cxn>
                <a:cxn ang="0">
                  <a:pos x="1000" y="2347"/>
                </a:cxn>
                <a:cxn ang="0">
                  <a:pos x="1159" y="2236"/>
                </a:cxn>
                <a:cxn ang="0">
                  <a:pos x="1159" y="2375"/>
                </a:cxn>
                <a:cxn ang="0">
                  <a:pos x="1579" y="2375"/>
                </a:cxn>
                <a:cxn ang="0">
                  <a:pos x="1579" y="0"/>
                </a:cxn>
                <a:cxn ang="0">
                  <a:pos x="1159" y="0"/>
                </a:cxn>
                <a:cxn ang="0">
                  <a:pos x="1159" y="638"/>
                </a:cxn>
                <a:cxn ang="0">
                  <a:pos x="889" y="610"/>
                </a:cxn>
                <a:cxn ang="0">
                  <a:pos x="895" y="945"/>
                </a:cxn>
                <a:cxn ang="0">
                  <a:pos x="1159" y="978"/>
                </a:cxn>
                <a:cxn ang="0">
                  <a:pos x="1159" y="1943"/>
                </a:cxn>
                <a:cxn ang="0">
                  <a:pos x="822" y="2054"/>
                </a:cxn>
                <a:cxn ang="0">
                  <a:pos x="536" y="1936"/>
                </a:cxn>
                <a:cxn ang="0">
                  <a:pos x="418" y="1509"/>
                </a:cxn>
                <a:cxn ang="0">
                  <a:pos x="529" y="1105"/>
                </a:cxn>
                <a:cxn ang="0">
                  <a:pos x="895" y="945"/>
                </a:cxn>
              </a:cxnLst>
              <a:rect l="0" t="0" r="r" b="b"/>
              <a:pathLst>
                <a:path w="1579" h="2404">
                  <a:moveTo>
                    <a:pt x="889" y="610"/>
                  </a:moveTo>
                  <a:cubicBezTo>
                    <a:pt x="630" y="610"/>
                    <a:pt x="420" y="684"/>
                    <a:pt x="260" y="832"/>
                  </a:cubicBezTo>
                  <a:cubicBezTo>
                    <a:pt x="87" y="993"/>
                    <a:pt x="0" y="1215"/>
                    <a:pt x="0" y="1499"/>
                  </a:cubicBezTo>
                  <a:cubicBezTo>
                    <a:pt x="0" y="1837"/>
                    <a:pt x="83" y="2083"/>
                    <a:pt x="251" y="2234"/>
                  </a:cubicBezTo>
                  <a:cubicBezTo>
                    <a:pt x="376" y="2347"/>
                    <a:pt x="544" y="2404"/>
                    <a:pt x="750" y="2404"/>
                  </a:cubicBezTo>
                  <a:cubicBezTo>
                    <a:pt x="842" y="2404"/>
                    <a:pt x="925" y="2384"/>
                    <a:pt x="1000" y="2347"/>
                  </a:cubicBezTo>
                  <a:cubicBezTo>
                    <a:pt x="1048" y="2324"/>
                    <a:pt x="1101" y="2287"/>
                    <a:pt x="1159" y="2236"/>
                  </a:cubicBezTo>
                  <a:lnTo>
                    <a:pt x="1159" y="2375"/>
                  </a:lnTo>
                  <a:lnTo>
                    <a:pt x="1579" y="2375"/>
                  </a:lnTo>
                  <a:lnTo>
                    <a:pt x="1579" y="0"/>
                  </a:lnTo>
                  <a:lnTo>
                    <a:pt x="1159" y="0"/>
                  </a:lnTo>
                  <a:lnTo>
                    <a:pt x="1159" y="638"/>
                  </a:lnTo>
                  <a:cubicBezTo>
                    <a:pt x="1055" y="619"/>
                    <a:pt x="965" y="610"/>
                    <a:pt x="889" y="610"/>
                  </a:cubicBezTo>
                  <a:close/>
                  <a:moveTo>
                    <a:pt x="895" y="945"/>
                  </a:moveTo>
                  <a:cubicBezTo>
                    <a:pt x="974" y="945"/>
                    <a:pt x="1062" y="956"/>
                    <a:pt x="1159" y="978"/>
                  </a:cubicBezTo>
                  <a:lnTo>
                    <a:pt x="1159" y="1943"/>
                  </a:lnTo>
                  <a:cubicBezTo>
                    <a:pt x="1023" y="2017"/>
                    <a:pt x="912" y="2054"/>
                    <a:pt x="822" y="2054"/>
                  </a:cubicBezTo>
                  <a:cubicBezTo>
                    <a:pt x="701" y="2054"/>
                    <a:pt x="605" y="2016"/>
                    <a:pt x="536" y="1936"/>
                  </a:cubicBezTo>
                  <a:cubicBezTo>
                    <a:pt x="457" y="1844"/>
                    <a:pt x="418" y="1702"/>
                    <a:pt x="418" y="1509"/>
                  </a:cubicBezTo>
                  <a:cubicBezTo>
                    <a:pt x="418" y="1338"/>
                    <a:pt x="455" y="1202"/>
                    <a:pt x="529" y="1105"/>
                  </a:cubicBezTo>
                  <a:cubicBezTo>
                    <a:pt x="611" y="998"/>
                    <a:pt x="732" y="945"/>
                    <a:pt x="895" y="945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2" name="Freeform 26"/>
            <p:cNvSpPr>
              <a:spLocks noEditPoints="1"/>
            </p:cNvSpPr>
            <p:nvPr/>
          </p:nvSpPr>
          <p:spPr bwMode="auto">
            <a:xfrm>
              <a:off x="1079587" y="6402485"/>
              <a:ext cx="104789" cy="159010"/>
            </a:xfrm>
            <a:custGeom>
              <a:avLst/>
              <a:gdLst/>
              <a:ahLst/>
              <a:cxnLst>
                <a:cxn ang="0">
                  <a:pos x="1160" y="0"/>
                </a:cxn>
                <a:cxn ang="0">
                  <a:pos x="1160" y="638"/>
                </a:cxn>
                <a:cxn ang="0">
                  <a:pos x="889" y="610"/>
                </a:cxn>
                <a:cxn ang="0">
                  <a:pos x="259" y="832"/>
                </a:cxn>
                <a:cxn ang="0">
                  <a:pos x="0" y="1499"/>
                </a:cxn>
                <a:cxn ang="0">
                  <a:pos x="252" y="2234"/>
                </a:cxn>
                <a:cxn ang="0">
                  <a:pos x="751" y="2404"/>
                </a:cxn>
                <a:cxn ang="0">
                  <a:pos x="1002" y="2347"/>
                </a:cxn>
                <a:cxn ang="0">
                  <a:pos x="1160" y="2236"/>
                </a:cxn>
                <a:cxn ang="0">
                  <a:pos x="1160" y="2375"/>
                </a:cxn>
                <a:cxn ang="0">
                  <a:pos x="1579" y="2375"/>
                </a:cxn>
                <a:cxn ang="0">
                  <a:pos x="1579" y="0"/>
                </a:cxn>
                <a:cxn ang="0">
                  <a:pos x="1160" y="0"/>
                </a:cxn>
                <a:cxn ang="0">
                  <a:pos x="420" y="1509"/>
                </a:cxn>
                <a:cxn ang="0">
                  <a:pos x="531" y="1105"/>
                </a:cxn>
                <a:cxn ang="0">
                  <a:pos x="896" y="945"/>
                </a:cxn>
                <a:cxn ang="0">
                  <a:pos x="1160" y="978"/>
                </a:cxn>
                <a:cxn ang="0">
                  <a:pos x="1160" y="1943"/>
                </a:cxn>
                <a:cxn ang="0">
                  <a:pos x="824" y="2054"/>
                </a:cxn>
                <a:cxn ang="0">
                  <a:pos x="538" y="1936"/>
                </a:cxn>
                <a:cxn ang="0">
                  <a:pos x="420" y="1509"/>
                </a:cxn>
              </a:cxnLst>
              <a:rect l="0" t="0" r="r" b="b"/>
              <a:pathLst>
                <a:path w="1579" h="2404">
                  <a:moveTo>
                    <a:pt x="1160" y="0"/>
                  </a:moveTo>
                  <a:lnTo>
                    <a:pt x="1160" y="638"/>
                  </a:lnTo>
                  <a:cubicBezTo>
                    <a:pt x="1055" y="619"/>
                    <a:pt x="965" y="610"/>
                    <a:pt x="889" y="610"/>
                  </a:cubicBezTo>
                  <a:cubicBezTo>
                    <a:pt x="630" y="610"/>
                    <a:pt x="420" y="684"/>
                    <a:pt x="259" y="832"/>
                  </a:cubicBezTo>
                  <a:cubicBezTo>
                    <a:pt x="86" y="993"/>
                    <a:pt x="0" y="1215"/>
                    <a:pt x="0" y="1499"/>
                  </a:cubicBezTo>
                  <a:cubicBezTo>
                    <a:pt x="0" y="1837"/>
                    <a:pt x="85" y="2083"/>
                    <a:pt x="252" y="2234"/>
                  </a:cubicBezTo>
                  <a:cubicBezTo>
                    <a:pt x="377" y="2347"/>
                    <a:pt x="543" y="2404"/>
                    <a:pt x="751" y="2404"/>
                  </a:cubicBezTo>
                  <a:cubicBezTo>
                    <a:pt x="843" y="2404"/>
                    <a:pt x="926" y="2384"/>
                    <a:pt x="1002" y="2347"/>
                  </a:cubicBezTo>
                  <a:cubicBezTo>
                    <a:pt x="1049" y="2324"/>
                    <a:pt x="1102" y="2287"/>
                    <a:pt x="1160" y="2236"/>
                  </a:cubicBezTo>
                  <a:lnTo>
                    <a:pt x="1160" y="2375"/>
                  </a:lnTo>
                  <a:lnTo>
                    <a:pt x="1579" y="2375"/>
                  </a:lnTo>
                  <a:lnTo>
                    <a:pt x="1579" y="0"/>
                  </a:lnTo>
                  <a:lnTo>
                    <a:pt x="1160" y="0"/>
                  </a:lnTo>
                  <a:close/>
                  <a:moveTo>
                    <a:pt x="420" y="1509"/>
                  </a:moveTo>
                  <a:cubicBezTo>
                    <a:pt x="420" y="1338"/>
                    <a:pt x="457" y="1202"/>
                    <a:pt x="531" y="1105"/>
                  </a:cubicBezTo>
                  <a:cubicBezTo>
                    <a:pt x="612" y="998"/>
                    <a:pt x="734" y="945"/>
                    <a:pt x="896" y="945"/>
                  </a:cubicBezTo>
                  <a:cubicBezTo>
                    <a:pt x="972" y="945"/>
                    <a:pt x="1060" y="956"/>
                    <a:pt x="1160" y="978"/>
                  </a:cubicBezTo>
                  <a:lnTo>
                    <a:pt x="1160" y="1943"/>
                  </a:lnTo>
                  <a:cubicBezTo>
                    <a:pt x="1021" y="2017"/>
                    <a:pt x="910" y="2054"/>
                    <a:pt x="824" y="2054"/>
                  </a:cubicBezTo>
                  <a:cubicBezTo>
                    <a:pt x="702" y="2054"/>
                    <a:pt x="607" y="2016"/>
                    <a:pt x="538" y="1936"/>
                  </a:cubicBezTo>
                  <a:cubicBezTo>
                    <a:pt x="458" y="1844"/>
                    <a:pt x="420" y="1702"/>
                    <a:pt x="420" y="150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3" name="Freeform 27"/>
            <p:cNvSpPr>
              <a:spLocks noEditPoints="1"/>
            </p:cNvSpPr>
            <p:nvPr/>
          </p:nvSpPr>
          <p:spPr bwMode="auto">
            <a:xfrm>
              <a:off x="1239946" y="6443828"/>
              <a:ext cx="101614" cy="119257"/>
            </a:xfrm>
            <a:custGeom>
              <a:avLst/>
              <a:gdLst/>
              <a:ahLst/>
              <a:cxnLst>
                <a:cxn ang="0">
                  <a:pos x="577" y="1381"/>
                </a:cxn>
                <a:cxn ang="0">
                  <a:pos x="420" y="1018"/>
                </a:cxn>
                <a:cxn ang="0">
                  <a:pos x="1542" y="1018"/>
                </a:cxn>
                <a:cxn ang="0">
                  <a:pos x="1542" y="868"/>
                </a:cxn>
                <a:cxn ang="0">
                  <a:pos x="842" y="0"/>
                </a:cxn>
                <a:cxn ang="0">
                  <a:pos x="0" y="930"/>
                </a:cxn>
                <a:cxn ang="0">
                  <a:pos x="240" y="1618"/>
                </a:cxn>
                <a:cxn ang="0">
                  <a:pos x="886" y="1799"/>
                </a:cxn>
                <a:cxn ang="0">
                  <a:pos x="1494" y="1715"/>
                </a:cxn>
                <a:cxn ang="0">
                  <a:pos x="1429" y="1390"/>
                </a:cxn>
                <a:cxn ang="0">
                  <a:pos x="962" y="1459"/>
                </a:cxn>
                <a:cxn ang="0">
                  <a:pos x="577" y="1381"/>
                </a:cxn>
                <a:cxn ang="0">
                  <a:pos x="1036" y="422"/>
                </a:cxn>
                <a:cxn ang="0">
                  <a:pos x="1110" y="738"/>
                </a:cxn>
                <a:cxn ang="0">
                  <a:pos x="429" y="738"/>
                </a:cxn>
                <a:cxn ang="0">
                  <a:pos x="544" y="413"/>
                </a:cxn>
                <a:cxn ang="0">
                  <a:pos x="801" y="300"/>
                </a:cxn>
                <a:cxn ang="0">
                  <a:pos x="1036" y="422"/>
                </a:cxn>
              </a:cxnLst>
              <a:rect l="0" t="0" r="r" b="b"/>
              <a:pathLst>
                <a:path w="1542" h="1799">
                  <a:moveTo>
                    <a:pt x="577" y="1381"/>
                  </a:moveTo>
                  <a:cubicBezTo>
                    <a:pt x="473" y="1313"/>
                    <a:pt x="420" y="1193"/>
                    <a:pt x="420" y="1018"/>
                  </a:cubicBezTo>
                  <a:lnTo>
                    <a:pt x="1542" y="1018"/>
                  </a:lnTo>
                  <a:lnTo>
                    <a:pt x="1542" y="868"/>
                  </a:lnTo>
                  <a:cubicBezTo>
                    <a:pt x="1542" y="290"/>
                    <a:pt x="1309" y="0"/>
                    <a:pt x="842" y="0"/>
                  </a:cubicBezTo>
                  <a:cubicBezTo>
                    <a:pt x="281" y="0"/>
                    <a:pt x="0" y="311"/>
                    <a:pt x="0" y="930"/>
                  </a:cubicBezTo>
                  <a:cubicBezTo>
                    <a:pt x="0" y="1251"/>
                    <a:pt x="80" y="1480"/>
                    <a:pt x="240" y="1618"/>
                  </a:cubicBezTo>
                  <a:cubicBezTo>
                    <a:pt x="380" y="1739"/>
                    <a:pt x="595" y="1799"/>
                    <a:pt x="886" y="1799"/>
                  </a:cubicBezTo>
                  <a:cubicBezTo>
                    <a:pt x="1110" y="1799"/>
                    <a:pt x="1313" y="1771"/>
                    <a:pt x="1494" y="1715"/>
                  </a:cubicBezTo>
                  <a:lnTo>
                    <a:pt x="1429" y="1390"/>
                  </a:lnTo>
                  <a:cubicBezTo>
                    <a:pt x="1198" y="1436"/>
                    <a:pt x="1041" y="1459"/>
                    <a:pt x="962" y="1459"/>
                  </a:cubicBezTo>
                  <a:cubicBezTo>
                    <a:pt x="785" y="1459"/>
                    <a:pt x="657" y="1432"/>
                    <a:pt x="577" y="1381"/>
                  </a:cubicBezTo>
                  <a:close/>
                  <a:moveTo>
                    <a:pt x="1036" y="422"/>
                  </a:moveTo>
                  <a:cubicBezTo>
                    <a:pt x="1087" y="499"/>
                    <a:pt x="1112" y="605"/>
                    <a:pt x="1110" y="738"/>
                  </a:cubicBezTo>
                  <a:lnTo>
                    <a:pt x="429" y="738"/>
                  </a:lnTo>
                  <a:cubicBezTo>
                    <a:pt x="438" y="598"/>
                    <a:pt x="477" y="489"/>
                    <a:pt x="544" y="413"/>
                  </a:cubicBezTo>
                  <a:cubicBezTo>
                    <a:pt x="609" y="337"/>
                    <a:pt x="694" y="300"/>
                    <a:pt x="801" y="300"/>
                  </a:cubicBezTo>
                  <a:cubicBezTo>
                    <a:pt x="902" y="300"/>
                    <a:pt x="981" y="341"/>
                    <a:pt x="1036" y="42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1363788" y="6443828"/>
              <a:ext cx="103201" cy="116077"/>
            </a:xfrm>
            <a:custGeom>
              <a:avLst/>
              <a:gdLst/>
              <a:ahLst/>
              <a:cxnLst>
                <a:cxn ang="0">
                  <a:pos x="418" y="44"/>
                </a:cxn>
                <a:cxn ang="0">
                  <a:pos x="0" y="44"/>
                </a:cxn>
                <a:cxn ang="0">
                  <a:pos x="0" y="1765"/>
                </a:cxn>
                <a:cxn ang="0">
                  <a:pos x="418" y="1765"/>
                </a:cxn>
                <a:cxn ang="0">
                  <a:pos x="418" y="502"/>
                </a:cxn>
                <a:cxn ang="0">
                  <a:pos x="859" y="367"/>
                </a:cxn>
                <a:cxn ang="0">
                  <a:pos x="1086" y="446"/>
                </a:cxn>
                <a:cxn ang="0">
                  <a:pos x="1139" y="723"/>
                </a:cxn>
                <a:cxn ang="0">
                  <a:pos x="1139" y="1765"/>
                </a:cxn>
                <a:cxn ang="0">
                  <a:pos x="1555" y="1765"/>
                </a:cxn>
                <a:cxn ang="0">
                  <a:pos x="1555" y="675"/>
                </a:cxn>
                <a:cxn ang="0">
                  <a:pos x="1472" y="204"/>
                </a:cxn>
                <a:cxn ang="0">
                  <a:pos x="994" y="0"/>
                </a:cxn>
                <a:cxn ang="0">
                  <a:pos x="418" y="227"/>
                </a:cxn>
                <a:cxn ang="0">
                  <a:pos x="418" y="44"/>
                </a:cxn>
              </a:cxnLst>
              <a:rect l="0" t="0" r="r" b="b"/>
              <a:pathLst>
                <a:path w="1555" h="1765">
                  <a:moveTo>
                    <a:pt x="418" y="44"/>
                  </a:moveTo>
                  <a:lnTo>
                    <a:pt x="0" y="44"/>
                  </a:lnTo>
                  <a:lnTo>
                    <a:pt x="0" y="1765"/>
                  </a:lnTo>
                  <a:lnTo>
                    <a:pt x="418" y="1765"/>
                  </a:lnTo>
                  <a:lnTo>
                    <a:pt x="418" y="502"/>
                  </a:lnTo>
                  <a:cubicBezTo>
                    <a:pt x="580" y="413"/>
                    <a:pt x="726" y="367"/>
                    <a:pt x="859" y="367"/>
                  </a:cubicBezTo>
                  <a:cubicBezTo>
                    <a:pt x="972" y="367"/>
                    <a:pt x="1047" y="393"/>
                    <a:pt x="1086" y="446"/>
                  </a:cubicBezTo>
                  <a:cubicBezTo>
                    <a:pt x="1121" y="495"/>
                    <a:pt x="1139" y="587"/>
                    <a:pt x="1139" y="723"/>
                  </a:cubicBezTo>
                  <a:lnTo>
                    <a:pt x="1139" y="1765"/>
                  </a:lnTo>
                  <a:lnTo>
                    <a:pt x="1555" y="1765"/>
                  </a:lnTo>
                  <a:lnTo>
                    <a:pt x="1555" y="675"/>
                  </a:lnTo>
                  <a:cubicBezTo>
                    <a:pt x="1555" y="453"/>
                    <a:pt x="1527" y="296"/>
                    <a:pt x="1472" y="204"/>
                  </a:cubicBezTo>
                  <a:cubicBezTo>
                    <a:pt x="1391" y="69"/>
                    <a:pt x="1233" y="0"/>
                    <a:pt x="994" y="0"/>
                  </a:cubicBezTo>
                  <a:cubicBezTo>
                    <a:pt x="820" y="0"/>
                    <a:pt x="628" y="76"/>
                    <a:pt x="418" y="227"/>
                  </a:cubicBezTo>
                  <a:lnTo>
                    <a:pt x="418" y="4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5" name="Freeform 29"/>
            <p:cNvSpPr>
              <a:spLocks noEditPoints="1"/>
            </p:cNvSpPr>
            <p:nvPr/>
          </p:nvSpPr>
          <p:spPr bwMode="auto">
            <a:xfrm>
              <a:off x="1486041" y="6443828"/>
              <a:ext cx="101614" cy="119257"/>
            </a:xfrm>
            <a:custGeom>
              <a:avLst/>
              <a:gdLst/>
              <a:ahLst/>
              <a:cxnLst>
                <a:cxn ang="0">
                  <a:pos x="0" y="930"/>
                </a:cxn>
                <a:cxn ang="0">
                  <a:pos x="240" y="1618"/>
                </a:cxn>
                <a:cxn ang="0">
                  <a:pos x="886" y="1799"/>
                </a:cxn>
                <a:cxn ang="0">
                  <a:pos x="1494" y="1715"/>
                </a:cxn>
                <a:cxn ang="0">
                  <a:pos x="1429" y="1390"/>
                </a:cxn>
                <a:cxn ang="0">
                  <a:pos x="962" y="1459"/>
                </a:cxn>
                <a:cxn ang="0">
                  <a:pos x="577" y="1381"/>
                </a:cxn>
                <a:cxn ang="0">
                  <a:pos x="420" y="1018"/>
                </a:cxn>
                <a:cxn ang="0">
                  <a:pos x="1542" y="1018"/>
                </a:cxn>
                <a:cxn ang="0">
                  <a:pos x="1542" y="868"/>
                </a:cxn>
                <a:cxn ang="0">
                  <a:pos x="842" y="0"/>
                </a:cxn>
                <a:cxn ang="0">
                  <a:pos x="0" y="930"/>
                </a:cxn>
                <a:cxn ang="0">
                  <a:pos x="1036" y="422"/>
                </a:cxn>
                <a:cxn ang="0">
                  <a:pos x="1110" y="738"/>
                </a:cxn>
                <a:cxn ang="0">
                  <a:pos x="429" y="738"/>
                </a:cxn>
                <a:cxn ang="0">
                  <a:pos x="544" y="413"/>
                </a:cxn>
                <a:cxn ang="0">
                  <a:pos x="801" y="300"/>
                </a:cxn>
                <a:cxn ang="0">
                  <a:pos x="1036" y="422"/>
                </a:cxn>
              </a:cxnLst>
              <a:rect l="0" t="0" r="r" b="b"/>
              <a:pathLst>
                <a:path w="1542" h="1799">
                  <a:moveTo>
                    <a:pt x="0" y="930"/>
                  </a:moveTo>
                  <a:cubicBezTo>
                    <a:pt x="0" y="1251"/>
                    <a:pt x="80" y="1480"/>
                    <a:pt x="240" y="1618"/>
                  </a:cubicBezTo>
                  <a:cubicBezTo>
                    <a:pt x="380" y="1739"/>
                    <a:pt x="595" y="1799"/>
                    <a:pt x="886" y="1799"/>
                  </a:cubicBezTo>
                  <a:cubicBezTo>
                    <a:pt x="1110" y="1799"/>
                    <a:pt x="1313" y="1771"/>
                    <a:pt x="1494" y="1715"/>
                  </a:cubicBezTo>
                  <a:lnTo>
                    <a:pt x="1429" y="1390"/>
                  </a:lnTo>
                  <a:cubicBezTo>
                    <a:pt x="1198" y="1436"/>
                    <a:pt x="1041" y="1459"/>
                    <a:pt x="962" y="1459"/>
                  </a:cubicBezTo>
                  <a:cubicBezTo>
                    <a:pt x="785" y="1459"/>
                    <a:pt x="657" y="1432"/>
                    <a:pt x="577" y="1381"/>
                  </a:cubicBezTo>
                  <a:cubicBezTo>
                    <a:pt x="473" y="1313"/>
                    <a:pt x="420" y="1193"/>
                    <a:pt x="420" y="1018"/>
                  </a:cubicBezTo>
                  <a:lnTo>
                    <a:pt x="1542" y="1018"/>
                  </a:lnTo>
                  <a:lnTo>
                    <a:pt x="1542" y="868"/>
                  </a:lnTo>
                  <a:cubicBezTo>
                    <a:pt x="1542" y="290"/>
                    <a:pt x="1309" y="0"/>
                    <a:pt x="842" y="0"/>
                  </a:cubicBezTo>
                  <a:cubicBezTo>
                    <a:pt x="281" y="0"/>
                    <a:pt x="0" y="311"/>
                    <a:pt x="0" y="930"/>
                  </a:cubicBezTo>
                  <a:close/>
                  <a:moveTo>
                    <a:pt x="1036" y="422"/>
                  </a:moveTo>
                  <a:cubicBezTo>
                    <a:pt x="1087" y="499"/>
                    <a:pt x="1112" y="605"/>
                    <a:pt x="1110" y="738"/>
                  </a:cubicBezTo>
                  <a:lnTo>
                    <a:pt x="429" y="738"/>
                  </a:lnTo>
                  <a:cubicBezTo>
                    <a:pt x="438" y="598"/>
                    <a:pt x="477" y="489"/>
                    <a:pt x="544" y="413"/>
                  </a:cubicBezTo>
                  <a:cubicBezTo>
                    <a:pt x="609" y="337"/>
                    <a:pt x="694" y="300"/>
                    <a:pt x="801" y="300"/>
                  </a:cubicBezTo>
                  <a:cubicBezTo>
                    <a:pt x="902" y="300"/>
                    <a:pt x="981" y="341"/>
                    <a:pt x="1036" y="42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1611471" y="6443828"/>
              <a:ext cx="73035" cy="116077"/>
            </a:xfrm>
            <a:custGeom>
              <a:avLst/>
              <a:gdLst/>
              <a:ahLst/>
              <a:cxnLst>
                <a:cxn ang="0">
                  <a:pos x="827" y="357"/>
                </a:cxn>
                <a:cxn ang="0">
                  <a:pos x="1047" y="374"/>
                </a:cxn>
                <a:cxn ang="0">
                  <a:pos x="1107" y="29"/>
                </a:cxn>
                <a:cxn ang="0">
                  <a:pos x="883" y="0"/>
                </a:cxn>
                <a:cxn ang="0">
                  <a:pos x="601" y="89"/>
                </a:cxn>
                <a:cxn ang="0">
                  <a:pos x="420" y="265"/>
                </a:cxn>
                <a:cxn ang="0">
                  <a:pos x="420" y="34"/>
                </a:cxn>
                <a:cxn ang="0">
                  <a:pos x="0" y="34"/>
                </a:cxn>
                <a:cxn ang="0">
                  <a:pos x="0" y="1755"/>
                </a:cxn>
                <a:cxn ang="0">
                  <a:pos x="420" y="1755"/>
                </a:cxn>
                <a:cxn ang="0">
                  <a:pos x="420" y="551"/>
                </a:cxn>
                <a:cxn ang="0">
                  <a:pos x="587" y="418"/>
                </a:cxn>
                <a:cxn ang="0">
                  <a:pos x="827" y="357"/>
                </a:cxn>
              </a:cxnLst>
              <a:rect l="0" t="0" r="r" b="b"/>
              <a:pathLst>
                <a:path w="1107" h="1755">
                  <a:moveTo>
                    <a:pt x="827" y="357"/>
                  </a:moveTo>
                  <a:cubicBezTo>
                    <a:pt x="913" y="357"/>
                    <a:pt x="986" y="362"/>
                    <a:pt x="1047" y="374"/>
                  </a:cubicBezTo>
                  <a:lnTo>
                    <a:pt x="1107" y="29"/>
                  </a:lnTo>
                  <a:cubicBezTo>
                    <a:pt x="1051" y="9"/>
                    <a:pt x="977" y="0"/>
                    <a:pt x="883" y="0"/>
                  </a:cubicBezTo>
                  <a:cubicBezTo>
                    <a:pt x="786" y="0"/>
                    <a:pt x="691" y="30"/>
                    <a:pt x="601" y="89"/>
                  </a:cubicBezTo>
                  <a:cubicBezTo>
                    <a:pt x="531" y="136"/>
                    <a:pt x="471" y="194"/>
                    <a:pt x="420" y="265"/>
                  </a:cubicBezTo>
                  <a:lnTo>
                    <a:pt x="420" y="34"/>
                  </a:lnTo>
                  <a:lnTo>
                    <a:pt x="0" y="34"/>
                  </a:lnTo>
                  <a:lnTo>
                    <a:pt x="0" y="1755"/>
                  </a:lnTo>
                  <a:lnTo>
                    <a:pt x="420" y="1755"/>
                  </a:lnTo>
                  <a:lnTo>
                    <a:pt x="420" y="551"/>
                  </a:lnTo>
                  <a:cubicBezTo>
                    <a:pt x="462" y="500"/>
                    <a:pt x="518" y="455"/>
                    <a:pt x="587" y="418"/>
                  </a:cubicBezTo>
                  <a:cubicBezTo>
                    <a:pt x="666" y="378"/>
                    <a:pt x="746" y="357"/>
                    <a:pt x="827" y="357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1686093" y="6445418"/>
              <a:ext cx="114315" cy="162190"/>
            </a:xfrm>
            <a:custGeom>
              <a:avLst/>
              <a:gdLst/>
              <a:ahLst/>
              <a:cxnLst>
                <a:cxn ang="0">
                  <a:pos x="1450" y="376"/>
                </a:cxn>
                <a:cxn ang="0">
                  <a:pos x="1730" y="376"/>
                </a:cxn>
                <a:cxn ang="0">
                  <a:pos x="1730" y="67"/>
                </a:cxn>
                <a:cxn ang="0">
                  <a:pos x="1201" y="99"/>
                </a:cxn>
                <a:cxn ang="0">
                  <a:pos x="773" y="0"/>
                </a:cxn>
                <a:cxn ang="0">
                  <a:pos x="261" y="180"/>
                </a:cxn>
                <a:cxn ang="0">
                  <a:pos x="79" y="607"/>
                </a:cxn>
                <a:cxn ang="0">
                  <a:pos x="138" y="864"/>
                </a:cxn>
                <a:cxn ang="0">
                  <a:pos x="281" y="1037"/>
                </a:cxn>
                <a:cxn ang="0">
                  <a:pos x="176" y="1213"/>
                </a:cxn>
                <a:cxn ang="0">
                  <a:pos x="120" y="1425"/>
                </a:cxn>
                <a:cxn ang="0">
                  <a:pos x="147" y="1543"/>
                </a:cxn>
                <a:cxn ang="0">
                  <a:pos x="236" y="1637"/>
                </a:cxn>
                <a:cxn ang="0">
                  <a:pos x="67" y="1810"/>
                </a:cxn>
                <a:cxn ang="0">
                  <a:pos x="0" y="2009"/>
                </a:cxn>
                <a:cxn ang="0">
                  <a:pos x="178" y="2344"/>
                </a:cxn>
                <a:cxn ang="0">
                  <a:pos x="744" y="2455"/>
                </a:cxn>
                <a:cxn ang="0">
                  <a:pos x="1390" y="2263"/>
                </a:cxn>
                <a:cxn ang="0">
                  <a:pos x="1607" y="1817"/>
                </a:cxn>
                <a:cxn ang="0">
                  <a:pos x="907" y="1321"/>
                </a:cxn>
                <a:cxn ang="0">
                  <a:pos x="450" y="1321"/>
                </a:cxn>
                <a:cxn ang="0">
                  <a:pos x="453" y="1104"/>
                </a:cxn>
                <a:cxn ang="0">
                  <a:pos x="789" y="1148"/>
                </a:cxn>
                <a:cxn ang="0">
                  <a:pos x="1277" y="1000"/>
                </a:cxn>
                <a:cxn ang="0">
                  <a:pos x="1484" y="593"/>
                </a:cxn>
                <a:cxn ang="0">
                  <a:pos x="1450" y="376"/>
                </a:cxn>
                <a:cxn ang="0">
                  <a:pos x="790" y="272"/>
                </a:cxn>
                <a:cxn ang="0">
                  <a:pos x="1020" y="365"/>
                </a:cxn>
                <a:cxn ang="0">
                  <a:pos x="1101" y="587"/>
                </a:cxn>
                <a:cxn ang="0">
                  <a:pos x="1013" y="806"/>
                </a:cxn>
                <a:cxn ang="0">
                  <a:pos x="782" y="896"/>
                </a:cxn>
                <a:cxn ang="0">
                  <a:pos x="545" y="815"/>
                </a:cxn>
                <a:cxn ang="0">
                  <a:pos x="460" y="600"/>
                </a:cxn>
                <a:cxn ang="0">
                  <a:pos x="543" y="362"/>
                </a:cxn>
                <a:cxn ang="0">
                  <a:pos x="790" y="272"/>
                </a:cxn>
                <a:cxn ang="0">
                  <a:pos x="457" y="1669"/>
                </a:cxn>
                <a:cxn ang="0">
                  <a:pos x="938" y="1669"/>
                </a:cxn>
                <a:cxn ang="0">
                  <a:pos x="1189" y="1720"/>
                </a:cxn>
                <a:cxn ang="0">
                  <a:pos x="1279" y="1873"/>
                </a:cxn>
                <a:cxn ang="0">
                  <a:pos x="1150" y="2064"/>
                </a:cxn>
                <a:cxn ang="0">
                  <a:pos x="826" y="2146"/>
                </a:cxn>
                <a:cxn ang="0">
                  <a:pos x="483" y="2079"/>
                </a:cxn>
                <a:cxn ang="0">
                  <a:pos x="369" y="1907"/>
                </a:cxn>
                <a:cxn ang="0">
                  <a:pos x="457" y="1669"/>
                </a:cxn>
              </a:cxnLst>
              <a:rect l="0" t="0" r="r" b="b"/>
              <a:pathLst>
                <a:path w="1730" h="2455">
                  <a:moveTo>
                    <a:pt x="1450" y="376"/>
                  </a:moveTo>
                  <a:lnTo>
                    <a:pt x="1730" y="376"/>
                  </a:lnTo>
                  <a:lnTo>
                    <a:pt x="1730" y="67"/>
                  </a:lnTo>
                  <a:lnTo>
                    <a:pt x="1201" y="99"/>
                  </a:lnTo>
                  <a:cubicBezTo>
                    <a:pt x="1095" y="34"/>
                    <a:pt x="953" y="0"/>
                    <a:pt x="773" y="0"/>
                  </a:cubicBezTo>
                  <a:cubicBezTo>
                    <a:pt x="559" y="0"/>
                    <a:pt x="390" y="60"/>
                    <a:pt x="261" y="180"/>
                  </a:cubicBezTo>
                  <a:cubicBezTo>
                    <a:pt x="139" y="293"/>
                    <a:pt x="79" y="436"/>
                    <a:pt x="79" y="607"/>
                  </a:cubicBezTo>
                  <a:cubicBezTo>
                    <a:pt x="79" y="700"/>
                    <a:pt x="99" y="785"/>
                    <a:pt x="138" y="864"/>
                  </a:cubicBezTo>
                  <a:cubicBezTo>
                    <a:pt x="175" y="940"/>
                    <a:pt x="222" y="997"/>
                    <a:pt x="281" y="1037"/>
                  </a:cubicBezTo>
                  <a:cubicBezTo>
                    <a:pt x="242" y="1085"/>
                    <a:pt x="206" y="1143"/>
                    <a:pt x="176" y="1213"/>
                  </a:cubicBezTo>
                  <a:cubicBezTo>
                    <a:pt x="139" y="1293"/>
                    <a:pt x="122" y="1363"/>
                    <a:pt x="120" y="1425"/>
                  </a:cubicBezTo>
                  <a:cubicBezTo>
                    <a:pt x="120" y="1466"/>
                    <a:pt x="129" y="1506"/>
                    <a:pt x="147" y="1543"/>
                  </a:cubicBezTo>
                  <a:cubicBezTo>
                    <a:pt x="168" y="1587"/>
                    <a:pt x="198" y="1617"/>
                    <a:pt x="236" y="1637"/>
                  </a:cubicBezTo>
                  <a:cubicBezTo>
                    <a:pt x="166" y="1688"/>
                    <a:pt x="109" y="1744"/>
                    <a:pt x="67" y="1810"/>
                  </a:cubicBezTo>
                  <a:cubicBezTo>
                    <a:pt x="23" y="1878"/>
                    <a:pt x="0" y="1944"/>
                    <a:pt x="0" y="2009"/>
                  </a:cubicBezTo>
                  <a:cubicBezTo>
                    <a:pt x="0" y="2159"/>
                    <a:pt x="60" y="2272"/>
                    <a:pt x="178" y="2344"/>
                  </a:cubicBezTo>
                  <a:cubicBezTo>
                    <a:pt x="300" y="2418"/>
                    <a:pt x="489" y="2455"/>
                    <a:pt x="744" y="2455"/>
                  </a:cubicBezTo>
                  <a:cubicBezTo>
                    <a:pt x="1016" y="2455"/>
                    <a:pt x="1231" y="2392"/>
                    <a:pt x="1390" y="2263"/>
                  </a:cubicBezTo>
                  <a:cubicBezTo>
                    <a:pt x="1535" y="2145"/>
                    <a:pt x="1607" y="1995"/>
                    <a:pt x="1607" y="1817"/>
                  </a:cubicBezTo>
                  <a:cubicBezTo>
                    <a:pt x="1607" y="1487"/>
                    <a:pt x="1374" y="1321"/>
                    <a:pt x="907" y="1321"/>
                  </a:cubicBezTo>
                  <a:lnTo>
                    <a:pt x="450" y="1321"/>
                  </a:lnTo>
                  <a:lnTo>
                    <a:pt x="453" y="1104"/>
                  </a:lnTo>
                  <a:cubicBezTo>
                    <a:pt x="547" y="1134"/>
                    <a:pt x="658" y="1148"/>
                    <a:pt x="789" y="1148"/>
                  </a:cubicBezTo>
                  <a:cubicBezTo>
                    <a:pt x="983" y="1148"/>
                    <a:pt x="1145" y="1099"/>
                    <a:pt x="1277" y="1000"/>
                  </a:cubicBezTo>
                  <a:cubicBezTo>
                    <a:pt x="1415" y="896"/>
                    <a:pt x="1484" y="760"/>
                    <a:pt x="1484" y="593"/>
                  </a:cubicBezTo>
                  <a:cubicBezTo>
                    <a:pt x="1484" y="527"/>
                    <a:pt x="1473" y="455"/>
                    <a:pt x="1450" y="376"/>
                  </a:cubicBezTo>
                  <a:close/>
                  <a:moveTo>
                    <a:pt x="790" y="272"/>
                  </a:moveTo>
                  <a:cubicBezTo>
                    <a:pt x="886" y="272"/>
                    <a:pt x="961" y="303"/>
                    <a:pt x="1020" y="365"/>
                  </a:cubicBezTo>
                  <a:cubicBezTo>
                    <a:pt x="1074" y="423"/>
                    <a:pt x="1101" y="497"/>
                    <a:pt x="1101" y="587"/>
                  </a:cubicBezTo>
                  <a:cubicBezTo>
                    <a:pt x="1101" y="676"/>
                    <a:pt x="1071" y="748"/>
                    <a:pt x="1013" y="806"/>
                  </a:cubicBezTo>
                  <a:cubicBezTo>
                    <a:pt x="953" y="866"/>
                    <a:pt x="875" y="896"/>
                    <a:pt x="782" y="896"/>
                  </a:cubicBezTo>
                  <a:cubicBezTo>
                    <a:pt x="681" y="896"/>
                    <a:pt x="603" y="870"/>
                    <a:pt x="545" y="815"/>
                  </a:cubicBezTo>
                  <a:cubicBezTo>
                    <a:pt x="489" y="762"/>
                    <a:pt x="460" y="690"/>
                    <a:pt x="460" y="600"/>
                  </a:cubicBezTo>
                  <a:cubicBezTo>
                    <a:pt x="460" y="497"/>
                    <a:pt x="489" y="418"/>
                    <a:pt x="543" y="362"/>
                  </a:cubicBezTo>
                  <a:cubicBezTo>
                    <a:pt x="600" y="302"/>
                    <a:pt x="683" y="272"/>
                    <a:pt x="790" y="272"/>
                  </a:cubicBezTo>
                  <a:close/>
                  <a:moveTo>
                    <a:pt x="457" y="1669"/>
                  </a:moveTo>
                  <a:lnTo>
                    <a:pt x="938" y="1669"/>
                  </a:lnTo>
                  <a:cubicBezTo>
                    <a:pt x="1046" y="1669"/>
                    <a:pt x="1131" y="1686"/>
                    <a:pt x="1189" y="1720"/>
                  </a:cubicBezTo>
                  <a:cubicBezTo>
                    <a:pt x="1249" y="1755"/>
                    <a:pt x="1279" y="1806"/>
                    <a:pt x="1279" y="1873"/>
                  </a:cubicBezTo>
                  <a:cubicBezTo>
                    <a:pt x="1279" y="1945"/>
                    <a:pt x="1237" y="2009"/>
                    <a:pt x="1150" y="2064"/>
                  </a:cubicBezTo>
                  <a:cubicBezTo>
                    <a:pt x="1060" y="2118"/>
                    <a:pt x="953" y="2146"/>
                    <a:pt x="826" y="2146"/>
                  </a:cubicBezTo>
                  <a:cubicBezTo>
                    <a:pt x="679" y="2146"/>
                    <a:pt x="565" y="2124"/>
                    <a:pt x="483" y="2079"/>
                  </a:cubicBezTo>
                  <a:cubicBezTo>
                    <a:pt x="408" y="2035"/>
                    <a:pt x="369" y="1979"/>
                    <a:pt x="369" y="1907"/>
                  </a:cubicBezTo>
                  <a:cubicBezTo>
                    <a:pt x="369" y="1829"/>
                    <a:pt x="399" y="1750"/>
                    <a:pt x="457" y="166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1811523" y="6445418"/>
              <a:ext cx="115903" cy="160601"/>
            </a:xfrm>
            <a:custGeom>
              <a:avLst/>
              <a:gdLst/>
              <a:ahLst/>
              <a:cxnLst>
                <a:cxn ang="0">
                  <a:pos x="1748" y="0"/>
                </a:cxn>
                <a:cxn ang="0">
                  <a:pos x="1323" y="0"/>
                </a:cxn>
                <a:cxn ang="0">
                  <a:pos x="858" y="1390"/>
                </a:cxn>
                <a:cxn ang="0">
                  <a:pos x="450" y="0"/>
                </a:cxn>
                <a:cxn ang="0">
                  <a:pos x="0" y="0"/>
                </a:cxn>
                <a:cxn ang="0">
                  <a:pos x="577" y="1721"/>
                </a:cxn>
                <a:cxn ang="0">
                  <a:pos x="738" y="1721"/>
                </a:cxn>
                <a:cxn ang="0">
                  <a:pos x="505" y="2414"/>
                </a:cxn>
                <a:cxn ang="0">
                  <a:pos x="907" y="2414"/>
                </a:cxn>
                <a:cxn ang="0">
                  <a:pos x="1748" y="0"/>
                </a:cxn>
              </a:cxnLst>
              <a:rect l="0" t="0" r="r" b="b"/>
              <a:pathLst>
                <a:path w="1748" h="2414">
                  <a:moveTo>
                    <a:pt x="1748" y="0"/>
                  </a:moveTo>
                  <a:lnTo>
                    <a:pt x="1323" y="0"/>
                  </a:lnTo>
                  <a:lnTo>
                    <a:pt x="858" y="1390"/>
                  </a:lnTo>
                  <a:lnTo>
                    <a:pt x="450" y="0"/>
                  </a:lnTo>
                  <a:lnTo>
                    <a:pt x="0" y="0"/>
                  </a:lnTo>
                  <a:lnTo>
                    <a:pt x="577" y="1721"/>
                  </a:lnTo>
                  <a:lnTo>
                    <a:pt x="738" y="1721"/>
                  </a:lnTo>
                  <a:lnTo>
                    <a:pt x="505" y="2414"/>
                  </a:lnTo>
                  <a:lnTo>
                    <a:pt x="907" y="241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</p:grpSp>
      <p:cxnSp>
        <p:nvCxnSpPr>
          <p:cNvPr id="29" name="Straight Connector 8"/>
          <p:cNvCxnSpPr/>
          <p:nvPr/>
        </p:nvCxnSpPr>
        <p:spPr>
          <a:xfrm>
            <a:off x="457200" y="6227763"/>
            <a:ext cx="8229600" cy="1587"/>
          </a:xfrm>
          <a:prstGeom prst="line">
            <a:avLst/>
          </a:prstGeom>
          <a:ln w="25400" cap="flat" cmpd="sng" algn="ctr">
            <a:solidFill>
              <a:srgbClr val="CFD0C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58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  <a:latin typeface="Georgia" pitchFamily="73" charset="0"/>
                <a:ea typeface="ＭＳ Ｐゴシック" pitchFamily="73" charset="-128"/>
                <a:cs typeface="ＭＳ Ｐゴシック" pitchFamily="73" charset="-128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Dingbats" pitchFamily="82" charset="2"/>
              <a:buNone/>
              <a:defRPr>
                <a:latin typeface="Verdana" pitchFamily="73" charset="0"/>
                <a:ea typeface="ＭＳ Ｐゴシック" pitchFamily="73" charset="-128"/>
                <a:cs typeface="ＭＳ Ｐゴシック" pitchFamily="73" charset="-128"/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05950-57C1-4187-9DF5-A738FBF24A7F}" type="datetime1">
              <a:rPr lang="nb-NO"/>
              <a:pPr>
                <a:defRPr/>
              </a:pPr>
              <a:t>16.05.2010</a:t>
            </a:fld>
            <a:endParaRPr lang="nb-NO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B4F10-39F6-481B-B190-350F067B8F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1B8E22-5D62-47EC-8BC6-7AB698F43317}" type="datetime1">
              <a:rPr lang="nb-NO"/>
              <a:pPr>
                <a:defRPr/>
              </a:pPr>
              <a:t>16.05.2010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2888-0A73-4D01-B23A-B1C044BC40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FA592-494C-4703-9FB2-1E4210BF15D4}" type="datetime1">
              <a:rPr lang="nb-NO"/>
              <a:pPr>
                <a:defRPr/>
              </a:pPr>
              <a:t>16.05.2010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D7CB-C661-4582-AEA6-69056DB01C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6450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0517-E634-47FE-B9DF-62ED24DF5F43}" type="datetime1">
              <a:rPr lang="nb-NO"/>
              <a:pPr>
                <a:defRPr/>
              </a:pPr>
              <a:t>16.05.2010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E5EA-A141-4014-AA85-CBCDF7F2B2D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60E16AF-4271-4BFE-BD10-8B0F6163FF33}" type="datetime1">
              <a:rPr lang="nb-NO"/>
              <a:pPr>
                <a:defRPr/>
              </a:pPr>
              <a:t>16.05.2010</a:t>
            </a:fld>
            <a:endParaRPr lang="nb-NO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n-NO"/>
              <a:t>Dr. Ole B. Rygg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3120-9B84-4CA4-96D1-C64173B8D7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97000"/>
            <a:ext cx="82296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324600"/>
            <a:ext cx="1143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B3B3B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938A0D2-6A35-47DA-9734-3577B06E938A}" type="datetime1">
              <a:rPr lang="nb-NO"/>
              <a:pPr>
                <a:defRPr/>
              </a:pPr>
              <a:t>16.05.2010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24600"/>
            <a:ext cx="403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447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3B3B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F6562B6-7242-483D-A913-E07B90A318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6227763"/>
            <a:ext cx="8229600" cy="1587"/>
          </a:xfrm>
          <a:prstGeom prst="line">
            <a:avLst/>
          </a:prstGeom>
          <a:ln w="25400" cap="flat" cmpd="sng" algn="ctr">
            <a:solidFill>
              <a:srgbClr val="CFD0C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2" name="Group 21"/>
          <p:cNvGrpSpPr>
            <a:grpSpLocks noChangeAspect="1"/>
          </p:cNvGrpSpPr>
          <p:nvPr/>
        </p:nvGrpSpPr>
        <p:grpSpPr bwMode="auto">
          <a:xfrm>
            <a:off x="438150" y="6343650"/>
            <a:ext cx="1489075" cy="263525"/>
            <a:chOff x="-76" y="1637"/>
            <a:chExt cx="6142" cy="1087"/>
          </a:xfrm>
        </p:grpSpPr>
        <p:sp>
          <p:nvSpPr>
            <p:cNvPr id="1046" name="AutoShape 22"/>
            <p:cNvSpPr>
              <a:spLocks noChangeAspect="1" noChangeArrowheads="1" noTextEdit="1"/>
            </p:cNvSpPr>
            <p:nvPr/>
          </p:nvSpPr>
          <p:spPr bwMode="auto">
            <a:xfrm>
              <a:off x="-76" y="1637"/>
              <a:ext cx="5913" cy="1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73" charset="0"/>
                <a:ea typeface="ＭＳ Ｐゴシック" pitchFamily="73" charset="-128"/>
                <a:cs typeface="ＭＳ Ｐゴシック" pitchFamily="73" charset="-128"/>
              </a:endParaRPr>
            </a:p>
          </p:txBody>
        </p:sp>
        <p:sp>
          <p:nvSpPr>
            <p:cNvPr id="1047" name="Freeform 23"/>
            <p:cNvSpPr>
              <a:spLocks noEditPoints="1"/>
            </p:cNvSpPr>
            <p:nvPr/>
          </p:nvSpPr>
          <p:spPr bwMode="auto">
            <a:xfrm>
              <a:off x="-76" y="1637"/>
              <a:ext cx="1323" cy="923"/>
            </a:xfrm>
            <a:custGeom>
              <a:avLst/>
              <a:gdLst/>
              <a:ahLst/>
              <a:cxnLst>
                <a:cxn ang="0">
                  <a:pos x="1965" y="62"/>
                </a:cxn>
                <a:cxn ang="0">
                  <a:pos x="1357" y="0"/>
                </a:cxn>
                <a:cxn ang="0">
                  <a:pos x="203" y="215"/>
                </a:cxn>
                <a:cxn ang="0">
                  <a:pos x="346" y="783"/>
                </a:cxn>
                <a:cxn ang="0">
                  <a:pos x="1194" y="651"/>
                </a:cxn>
                <a:cxn ang="0">
                  <a:pos x="1745" y="750"/>
                </a:cxn>
                <a:cxn ang="0">
                  <a:pos x="1877" y="1099"/>
                </a:cxn>
                <a:cxn ang="0">
                  <a:pos x="1877" y="1542"/>
                </a:cxn>
                <a:cxn ang="0">
                  <a:pos x="1267" y="1589"/>
                </a:cxn>
                <a:cxn ang="0">
                  <a:pos x="0" y="2642"/>
                </a:cxn>
                <a:cxn ang="0">
                  <a:pos x="260" y="3226"/>
                </a:cxn>
                <a:cxn ang="0">
                  <a:pos x="896" y="3395"/>
                </a:cxn>
                <a:cxn ang="0">
                  <a:pos x="2122" y="2870"/>
                </a:cxn>
                <a:cxn ang="0">
                  <a:pos x="2692" y="3289"/>
                </a:cxn>
                <a:cxn ang="0">
                  <a:pos x="3569" y="3395"/>
                </a:cxn>
                <a:cxn ang="0">
                  <a:pos x="4193" y="3318"/>
                </a:cxn>
                <a:cxn ang="0">
                  <a:pos x="4775" y="3095"/>
                </a:cxn>
                <a:cxn ang="0">
                  <a:pos x="4637" y="2647"/>
                </a:cxn>
                <a:cxn ang="0">
                  <a:pos x="3719" y="2743"/>
                </a:cxn>
                <a:cxn ang="0">
                  <a:pos x="3002" y="2584"/>
                </a:cxn>
                <a:cxn ang="0">
                  <a:pos x="2695" y="1889"/>
                </a:cxn>
                <a:cxn ang="0">
                  <a:pos x="4842" y="1799"/>
                </a:cxn>
                <a:cxn ang="0">
                  <a:pos x="4842" y="1589"/>
                </a:cxn>
                <a:cxn ang="0">
                  <a:pos x="4530" y="460"/>
                </a:cxn>
                <a:cxn ang="0">
                  <a:pos x="3461" y="0"/>
                </a:cxn>
                <a:cxn ang="0">
                  <a:pos x="2480" y="401"/>
                </a:cxn>
                <a:cxn ang="0">
                  <a:pos x="1965" y="62"/>
                </a:cxn>
                <a:cxn ang="0">
                  <a:pos x="1314" y="1979"/>
                </a:cxn>
                <a:cxn ang="0">
                  <a:pos x="1870" y="1919"/>
                </a:cxn>
                <a:cxn ang="0">
                  <a:pos x="1960" y="2535"/>
                </a:cxn>
                <a:cxn ang="0">
                  <a:pos x="1134" y="2773"/>
                </a:cxn>
                <a:cxn ang="0">
                  <a:pos x="868" y="2674"/>
                </a:cxn>
                <a:cxn ang="0">
                  <a:pos x="782" y="2462"/>
                </a:cxn>
                <a:cxn ang="0">
                  <a:pos x="898" y="2168"/>
                </a:cxn>
                <a:cxn ang="0">
                  <a:pos x="1314" y="1979"/>
                </a:cxn>
                <a:cxn ang="0">
                  <a:pos x="2879" y="748"/>
                </a:cxn>
                <a:cxn ang="0">
                  <a:pos x="3413" y="478"/>
                </a:cxn>
                <a:cxn ang="0">
                  <a:pos x="3974" y="1386"/>
                </a:cxn>
                <a:cxn ang="0">
                  <a:pos x="2678" y="1482"/>
                </a:cxn>
                <a:cxn ang="0">
                  <a:pos x="2879" y="748"/>
                </a:cxn>
              </a:cxnLst>
              <a:rect l="0" t="0" r="r" b="b"/>
              <a:pathLst>
                <a:path w="4842" h="3395">
                  <a:moveTo>
                    <a:pt x="1965" y="62"/>
                  </a:moveTo>
                  <a:cubicBezTo>
                    <a:pt x="1808" y="21"/>
                    <a:pt x="1605" y="0"/>
                    <a:pt x="1357" y="0"/>
                  </a:cubicBezTo>
                  <a:cubicBezTo>
                    <a:pt x="935" y="0"/>
                    <a:pt x="551" y="72"/>
                    <a:pt x="203" y="215"/>
                  </a:cubicBezTo>
                  <a:lnTo>
                    <a:pt x="346" y="783"/>
                  </a:lnTo>
                  <a:cubicBezTo>
                    <a:pt x="669" y="695"/>
                    <a:pt x="951" y="651"/>
                    <a:pt x="1194" y="651"/>
                  </a:cubicBezTo>
                  <a:cubicBezTo>
                    <a:pt x="1466" y="651"/>
                    <a:pt x="1649" y="684"/>
                    <a:pt x="1745" y="750"/>
                  </a:cubicBezTo>
                  <a:cubicBezTo>
                    <a:pt x="1833" y="811"/>
                    <a:pt x="1877" y="928"/>
                    <a:pt x="1877" y="1099"/>
                  </a:cubicBezTo>
                  <a:lnTo>
                    <a:pt x="1877" y="1542"/>
                  </a:lnTo>
                  <a:cubicBezTo>
                    <a:pt x="1676" y="1550"/>
                    <a:pt x="1473" y="1566"/>
                    <a:pt x="1267" y="1589"/>
                  </a:cubicBezTo>
                  <a:cubicBezTo>
                    <a:pt x="422" y="1704"/>
                    <a:pt x="0" y="2055"/>
                    <a:pt x="0" y="2642"/>
                  </a:cubicBezTo>
                  <a:cubicBezTo>
                    <a:pt x="0" y="2901"/>
                    <a:pt x="87" y="3097"/>
                    <a:pt x="260" y="3226"/>
                  </a:cubicBezTo>
                  <a:cubicBezTo>
                    <a:pt x="413" y="3339"/>
                    <a:pt x="625" y="3395"/>
                    <a:pt x="896" y="3395"/>
                  </a:cubicBezTo>
                  <a:cubicBezTo>
                    <a:pt x="1304" y="3395"/>
                    <a:pt x="1711" y="3221"/>
                    <a:pt x="2122" y="2870"/>
                  </a:cubicBezTo>
                  <a:cubicBezTo>
                    <a:pt x="2249" y="3067"/>
                    <a:pt x="2440" y="3207"/>
                    <a:pt x="2692" y="3289"/>
                  </a:cubicBezTo>
                  <a:cubicBezTo>
                    <a:pt x="2909" y="3360"/>
                    <a:pt x="3202" y="3395"/>
                    <a:pt x="3569" y="3395"/>
                  </a:cubicBezTo>
                  <a:cubicBezTo>
                    <a:pt x="3768" y="3395"/>
                    <a:pt x="3976" y="3369"/>
                    <a:pt x="4193" y="3318"/>
                  </a:cubicBezTo>
                  <a:cubicBezTo>
                    <a:pt x="4419" y="3263"/>
                    <a:pt x="4613" y="3189"/>
                    <a:pt x="4775" y="3095"/>
                  </a:cubicBezTo>
                  <a:lnTo>
                    <a:pt x="4637" y="2647"/>
                  </a:lnTo>
                  <a:cubicBezTo>
                    <a:pt x="4369" y="2711"/>
                    <a:pt x="4062" y="2743"/>
                    <a:pt x="3719" y="2743"/>
                  </a:cubicBezTo>
                  <a:cubicBezTo>
                    <a:pt x="3396" y="2743"/>
                    <a:pt x="3156" y="2690"/>
                    <a:pt x="3002" y="2584"/>
                  </a:cubicBezTo>
                  <a:cubicBezTo>
                    <a:pt x="2812" y="2453"/>
                    <a:pt x="2710" y="2222"/>
                    <a:pt x="2695" y="1889"/>
                  </a:cubicBezTo>
                  <a:lnTo>
                    <a:pt x="4842" y="1799"/>
                  </a:lnTo>
                  <a:lnTo>
                    <a:pt x="4842" y="1589"/>
                  </a:lnTo>
                  <a:cubicBezTo>
                    <a:pt x="4842" y="1108"/>
                    <a:pt x="4738" y="732"/>
                    <a:pt x="4530" y="460"/>
                  </a:cubicBezTo>
                  <a:cubicBezTo>
                    <a:pt x="4295" y="154"/>
                    <a:pt x="3939" y="0"/>
                    <a:pt x="3461" y="0"/>
                  </a:cubicBezTo>
                  <a:cubicBezTo>
                    <a:pt x="3082" y="0"/>
                    <a:pt x="2754" y="134"/>
                    <a:pt x="2480" y="401"/>
                  </a:cubicBezTo>
                  <a:cubicBezTo>
                    <a:pt x="2378" y="236"/>
                    <a:pt x="2207" y="124"/>
                    <a:pt x="1965" y="62"/>
                  </a:cubicBezTo>
                  <a:close/>
                  <a:moveTo>
                    <a:pt x="1314" y="1979"/>
                  </a:moveTo>
                  <a:cubicBezTo>
                    <a:pt x="1424" y="1956"/>
                    <a:pt x="1609" y="1935"/>
                    <a:pt x="1870" y="1919"/>
                  </a:cubicBezTo>
                  <a:cubicBezTo>
                    <a:pt x="1879" y="2170"/>
                    <a:pt x="1909" y="2374"/>
                    <a:pt x="1960" y="2535"/>
                  </a:cubicBezTo>
                  <a:cubicBezTo>
                    <a:pt x="1621" y="2693"/>
                    <a:pt x="1346" y="2773"/>
                    <a:pt x="1134" y="2773"/>
                  </a:cubicBezTo>
                  <a:cubicBezTo>
                    <a:pt x="1023" y="2773"/>
                    <a:pt x="933" y="2739"/>
                    <a:pt x="868" y="2674"/>
                  </a:cubicBezTo>
                  <a:cubicBezTo>
                    <a:pt x="810" y="2616"/>
                    <a:pt x="782" y="2545"/>
                    <a:pt x="782" y="2462"/>
                  </a:cubicBezTo>
                  <a:cubicBezTo>
                    <a:pt x="782" y="2342"/>
                    <a:pt x="820" y="2244"/>
                    <a:pt x="898" y="2168"/>
                  </a:cubicBezTo>
                  <a:cubicBezTo>
                    <a:pt x="985" y="2085"/>
                    <a:pt x="1122" y="2021"/>
                    <a:pt x="1314" y="1979"/>
                  </a:cubicBezTo>
                  <a:close/>
                  <a:moveTo>
                    <a:pt x="2879" y="748"/>
                  </a:moveTo>
                  <a:cubicBezTo>
                    <a:pt x="3006" y="568"/>
                    <a:pt x="3184" y="478"/>
                    <a:pt x="3413" y="478"/>
                  </a:cubicBezTo>
                  <a:cubicBezTo>
                    <a:pt x="3787" y="478"/>
                    <a:pt x="3974" y="781"/>
                    <a:pt x="3974" y="1386"/>
                  </a:cubicBezTo>
                  <a:lnTo>
                    <a:pt x="2678" y="1482"/>
                  </a:lnTo>
                  <a:cubicBezTo>
                    <a:pt x="2690" y="1166"/>
                    <a:pt x="2757" y="921"/>
                    <a:pt x="2879" y="748"/>
                  </a:cubicBezTo>
                  <a:close/>
                </a:path>
              </a:pathLst>
            </a:custGeom>
            <a:solidFill>
              <a:srgbClr val="009B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48" name="Freeform 24"/>
            <p:cNvSpPr>
              <a:spLocks noEditPoints="1"/>
            </p:cNvSpPr>
            <p:nvPr/>
          </p:nvSpPr>
          <p:spPr bwMode="auto">
            <a:xfrm>
              <a:off x="1574" y="2050"/>
              <a:ext cx="439" cy="485"/>
            </a:xfrm>
            <a:custGeom>
              <a:avLst/>
              <a:gdLst/>
              <a:ahLst/>
              <a:cxnLst>
                <a:cxn ang="0">
                  <a:pos x="1291" y="119"/>
                </a:cxn>
                <a:cxn ang="0">
                  <a:pos x="764" y="0"/>
                </a:cxn>
                <a:cxn ang="0">
                  <a:pos x="123" y="124"/>
                </a:cxn>
                <a:cxn ang="0">
                  <a:pos x="208" y="436"/>
                </a:cxn>
                <a:cxn ang="0">
                  <a:pos x="688" y="360"/>
                </a:cxn>
                <a:cxn ang="0">
                  <a:pos x="961" y="410"/>
                </a:cxn>
                <a:cxn ang="0">
                  <a:pos x="1049" y="605"/>
                </a:cxn>
                <a:cxn ang="0">
                  <a:pos x="1049" y="757"/>
                </a:cxn>
                <a:cxn ang="0">
                  <a:pos x="709" y="761"/>
                </a:cxn>
                <a:cxn ang="0">
                  <a:pos x="236" y="861"/>
                </a:cxn>
                <a:cxn ang="0">
                  <a:pos x="0" y="1283"/>
                </a:cxn>
                <a:cxn ang="0">
                  <a:pos x="145" y="1662"/>
                </a:cxn>
                <a:cxn ang="0">
                  <a:pos x="552" y="1791"/>
                </a:cxn>
                <a:cxn ang="0">
                  <a:pos x="871" y="1718"/>
                </a:cxn>
                <a:cxn ang="0">
                  <a:pos x="1088" y="1582"/>
                </a:cxn>
                <a:cxn ang="0">
                  <a:pos x="1243" y="1738"/>
                </a:cxn>
                <a:cxn ang="0">
                  <a:pos x="1506" y="1778"/>
                </a:cxn>
                <a:cxn ang="0">
                  <a:pos x="1598" y="1778"/>
                </a:cxn>
                <a:cxn ang="0">
                  <a:pos x="1617" y="1457"/>
                </a:cxn>
                <a:cxn ang="0">
                  <a:pos x="1506" y="1431"/>
                </a:cxn>
                <a:cxn ang="0">
                  <a:pos x="1460" y="1350"/>
                </a:cxn>
                <a:cxn ang="0">
                  <a:pos x="1460" y="512"/>
                </a:cxn>
                <a:cxn ang="0">
                  <a:pos x="1291" y="119"/>
                </a:cxn>
                <a:cxn ang="0">
                  <a:pos x="496" y="1087"/>
                </a:cxn>
                <a:cxn ang="0">
                  <a:pos x="732" y="1025"/>
                </a:cxn>
                <a:cxn ang="0">
                  <a:pos x="1049" y="1013"/>
                </a:cxn>
                <a:cxn ang="0">
                  <a:pos x="1049" y="1353"/>
                </a:cxn>
                <a:cxn ang="0">
                  <a:pos x="869" y="1417"/>
                </a:cxn>
                <a:cxn ang="0">
                  <a:pos x="647" y="1459"/>
                </a:cxn>
                <a:cxn ang="0">
                  <a:pos x="478" y="1411"/>
                </a:cxn>
                <a:cxn ang="0">
                  <a:pos x="407" y="1253"/>
                </a:cxn>
                <a:cxn ang="0">
                  <a:pos x="496" y="1087"/>
                </a:cxn>
              </a:cxnLst>
              <a:rect l="0" t="0" r="r" b="b"/>
              <a:pathLst>
                <a:path w="1617" h="1791">
                  <a:moveTo>
                    <a:pt x="1291" y="119"/>
                  </a:moveTo>
                  <a:cubicBezTo>
                    <a:pt x="1180" y="39"/>
                    <a:pt x="1005" y="0"/>
                    <a:pt x="764" y="0"/>
                  </a:cubicBezTo>
                  <a:cubicBezTo>
                    <a:pt x="557" y="0"/>
                    <a:pt x="344" y="41"/>
                    <a:pt x="123" y="124"/>
                  </a:cubicBezTo>
                  <a:lnTo>
                    <a:pt x="208" y="436"/>
                  </a:lnTo>
                  <a:cubicBezTo>
                    <a:pt x="411" y="385"/>
                    <a:pt x="570" y="360"/>
                    <a:pt x="688" y="360"/>
                  </a:cubicBezTo>
                  <a:cubicBezTo>
                    <a:pt x="818" y="360"/>
                    <a:pt x="910" y="376"/>
                    <a:pt x="961" y="410"/>
                  </a:cubicBezTo>
                  <a:cubicBezTo>
                    <a:pt x="1019" y="445"/>
                    <a:pt x="1049" y="510"/>
                    <a:pt x="1049" y="605"/>
                  </a:cubicBezTo>
                  <a:lnTo>
                    <a:pt x="1049" y="757"/>
                  </a:lnTo>
                  <a:lnTo>
                    <a:pt x="709" y="761"/>
                  </a:lnTo>
                  <a:cubicBezTo>
                    <a:pt x="510" y="762"/>
                    <a:pt x="353" y="796"/>
                    <a:pt x="236" y="861"/>
                  </a:cubicBezTo>
                  <a:cubicBezTo>
                    <a:pt x="79" y="947"/>
                    <a:pt x="0" y="1089"/>
                    <a:pt x="0" y="1283"/>
                  </a:cubicBezTo>
                  <a:cubicBezTo>
                    <a:pt x="0" y="1447"/>
                    <a:pt x="48" y="1574"/>
                    <a:pt x="145" y="1662"/>
                  </a:cubicBezTo>
                  <a:cubicBezTo>
                    <a:pt x="240" y="1748"/>
                    <a:pt x="376" y="1791"/>
                    <a:pt x="552" y="1791"/>
                  </a:cubicBezTo>
                  <a:cubicBezTo>
                    <a:pt x="661" y="1791"/>
                    <a:pt x="767" y="1766"/>
                    <a:pt x="871" y="1718"/>
                  </a:cubicBezTo>
                  <a:cubicBezTo>
                    <a:pt x="935" y="1688"/>
                    <a:pt x="1007" y="1644"/>
                    <a:pt x="1088" y="1582"/>
                  </a:cubicBezTo>
                  <a:cubicBezTo>
                    <a:pt x="1106" y="1651"/>
                    <a:pt x="1157" y="1704"/>
                    <a:pt x="1243" y="1738"/>
                  </a:cubicBezTo>
                  <a:cubicBezTo>
                    <a:pt x="1314" y="1764"/>
                    <a:pt x="1402" y="1778"/>
                    <a:pt x="1506" y="1778"/>
                  </a:cubicBezTo>
                  <a:lnTo>
                    <a:pt x="1598" y="1778"/>
                  </a:lnTo>
                  <a:lnTo>
                    <a:pt x="1617" y="1457"/>
                  </a:lnTo>
                  <a:cubicBezTo>
                    <a:pt x="1566" y="1454"/>
                    <a:pt x="1529" y="1445"/>
                    <a:pt x="1506" y="1431"/>
                  </a:cubicBezTo>
                  <a:cubicBezTo>
                    <a:pt x="1476" y="1415"/>
                    <a:pt x="1460" y="1387"/>
                    <a:pt x="1460" y="1350"/>
                  </a:cubicBezTo>
                  <a:lnTo>
                    <a:pt x="1460" y="512"/>
                  </a:lnTo>
                  <a:cubicBezTo>
                    <a:pt x="1460" y="330"/>
                    <a:pt x="1404" y="198"/>
                    <a:pt x="1291" y="119"/>
                  </a:cubicBezTo>
                  <a:close/>
                  <a:moveTo>
                    <a:pt x="496" y="1087"/>
                  </a:moveTo>
                  <a:cubicBezTo>
                    <a:pt x="552" y="1048"/>
                    <a:pt x="631" y="1027"/>
                    <a:pt x="732" y="1025"/>
                  </a:cubicBezTo>
                  <a:lnTo>
                    <a:pt x="1049" y="1013"/>
                  </a:lnTo>
                  <a:lnTo>
                    <a:pt x="1049" y="1353"/>
                  </a:lnTo>
                  <a:cubicBezTo>
                    <a:pt x="977" y="1380"/>
                    <a:pt x="917" y="1401"/>
                    <a:pt x="869" y="1417"/>
                  </a:cubicBezTo>
                  <a:cubicBezTo>
                    <a:pt x="781" y="1445"/>
                    <a:pt x="707" y="1459"/>
                    <a:pt x="647" y="1459"/>
                  </a:cubicBezTo>
                  <a:cubicBezTo>
                    <a:pt x="575" y="1459"/>
                    <a:pt x="518" y="1443"/>
                    <a:pt x="478" y="1411"/>
                  </a:cubicBezTo>
                  <a:cubicBezTo>
                    <a:pt x="430" y="1376"/>
                    <a:pt x="407" y="1323"/>
                    <a:pt x="407" y="1253"/>
                  </a:cubicBezTo>
                  <a:cubicBezTo>
                    <a:pt x="407" y="1182"/>
                    <a:pt x="437" y="1127"/>
                    <a:pt x="496" y="108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49" name="Freeform 25"/>
            <p:cNvSpPr>
              <a:spLocks noEditPoints="1"/>
            </p:cNvSpPr>
            <p:nvPr/>
          </p:nvSpPr>
          <p:spPr bwMode="auto">
            <a:xfrm>
              <a:off x="2065" y="1879"/>
              <a:ext cx="432" cy="655"/>
            </a:xfrm>
            <a:custGeom>
              <a:avLst/>
              <a:gdLst/>
              <a:ahLst/>
              <a:cxnLst>
                <a:cxn ang="0">
                  <a:pos x="889" y="610"/>
                </a:cxn>
                <a:cxn ang="0">
                  <a:pos x="260" y="832"/>
                </a:cxn>
                <a:cxn ang="0">
                  <a:pos x="0" y="1499"/>
                </a:cxn>
                <a:cxn ang="0">
                  <a:pos x="251" y="2234"/>
                </a:cxn>
                <a:cxn ang="0">
                  <a:pos x="750" y="2404"/>
                </a:cxn>
                <a:cxn ang="0">
                  <a:pos x="1000" y="2347"/>
                </a:cxn>
                <a:cxn ang="0">
                  <a:pos x="1159" y="2236"/>
                </a:cxn>
                <a:cxn ang="0">
                  <a:pos x="1159" y="2375"/>
                </a:cxn>
                <a:cxn ang="0">
                  <a:pos x="1579" y="2375"/>
                </a:cxn>
                <a:cxn ang="0">
                  <a:pos x="1579" y="0"/>
                </a:cxn>
                <a:cxn ang="0">
                  <a:pos x="1159" y="0"/>
                </a:cxn>
                <a:cxn ang="0">
                  <a:pos x="1159" y="638"/>
                </a:cxn>
                <a:cxn ang="0">
                  <a:pos x="889" y="610"/>
                </a:cxn>
                <a:cxn ang="0">
                  <a:pos x="895" y="945"/>
                </a:cxn>
                <a:cxn ang="0">
                  <a:pos x="1159" y="978"/>
                </a:cxn>
                <a:cxn ang="0">
                  <a:pos x="1159" y="1943"/>
                </a:cxn>
                <a:cxn ang="0">
                  <a:pos x="822" y="2054"/>
                </a:cxn>
                <a:cxn ang="0">
                  <a:pos x="536" y="1936"/>
                </a:cxn>
                <a:cxn ang="0">
                  <a:pos x="418" y="1509"/>
                </a:cxn>
                <a:cxn ang="0">
                  <a:pos x="529" y="1105"/>
                </a:cxn>
                <a:cxn ang="0">
                  <a:pos x="895" y="945"/>
                </a:cxn>
              </a:cxnLst>
              <a:rect l="0" t="0" r="r" b="b"/>
              <a:pathLst>
                <a:path w="1579" h="2404">
                  <a:moveTo>
                    <a:pt x="889" y="610"/>
                  </a:moveTo>
                  <a:cubicBezTo>
                    <a:pt x="630" y="610"/>
                    <a:pt x="420" y="684"/>
                    <a:pt x="260" y="832"/>
                  </a:cubicBezTo>
                  <a:cubicBezTo>
                    <a:pt x="87" y="993"/>
                    <a:pt x="0" y="1215"/>
                    <a:pt x="0" y="1499"/>
                  </a:cubicBezTo>
                  <a:cubicBezTo>
                    <a:pt x="0" y="1837"/>
                    <a:pt x="83" y="2083"/>
                    <a:pt x="251" y="2234"/>
                  </a:cubicBezTo>
                  <a:cubicBezTo>
                    <a:pt x="376" y="2347"/>
                    <a:pt x="544" y="2404"/>
                    <a:pt x="750" y="2404"/>
                  </a:cubicBezTo>
                  <a:cubicBezTo>
                    <a:pt x="842" y="2404"/>
                    <a:pt x="925" y="2384"/>
                    <a:pt x="1000" y="2347"/>
                  </a:cubicBezTo>
                  <a:cubicBezTo>
                    <a:pt x="1048" y="2324"/>
                    <a:pt x="1101" y="2287"/>
                    <a:pt x="1159" y="2236"/>
                  </a:cubicBezTo>
                  <a:lnTo>
                    <a:pt x="1159" y="2375"/>
                  </a:lnTo>
                  <a:lnTo>
                    <a:pt x="1579" y="2375"/>
                  </a:lnTo>
                  <a:lnTo>
                    <a:pt x="1579" y="0"/>
                  </a:lnTo>
                  <a:lnTo>
                    <a:pt x="1159" y="0"/>
                  </a:lnTo>
                  <a:lnTo>
                    <a:pt x="1159" y="638"/>
                  </a:lnTo>
                  <a:cubicBezTo>
                    <a:pt x="1055" y="619"/>
                    <a:pt x="965" y="610"/>
                    <a:pt x="889" y="610"/>
                  </a:cubicBezTo>
                  <a:close/>
                  <a:moveTo>
                    <a:pt x="895" y="945"/>
                  </a:moveTo>
                  <a:cubicBezTo>
                    <a:pt x="974" y="945"/>
                    <a:pt x="1062" y="956"/>
                    <a:pt x="1159" y="978"/>
                  </a:cubicBezTo>
                  <a:lnTo>
                    <a:pt x="1159" y="1943"/>
                  </a:lnTo>
                  <a:cubicBezTo>
                    <a:pt x="1023" y="2017"/>
                    <a:pt x="912" y="2054"/>
                    <a:pt x="822" y="2054"/>
                  </a:cubicBezTo>
                  <a:cubicBezTo>
                    <a:pt x="701" y="2054"/>
                    <a:pt x="605" y="2016"/>
                    <a:pt x="536" y="1936"/>
                  </a:cubicBezTo>
                  <a:cubicBezTo>
                    <a:pt x="457" y="1844"/>
                    <a:pt x="418" y="1702"/>
                    <a:pt x="418" y="1509"/>
                  </a:cubicBezTo>
                  <a:cubicBezTo>
                    <a:pt x="418" y="1338"/>
                    <a:pt x="455" y="1202"/>
                    <a:pt x="529" y="1105"/>
                  </a:cubicBezTo>
                  <a:cubicBezTo>
                    <a:pt x="611" y="998"/>
                    <a:pt x="732" y="945"/>
                    <a:pt x="895" y="945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0" name="Freeform 26"/>
            <p:cNvSpPr>
              <a:spLocks noEditPoints="1"/>
            </p:cNvSpPr>
            <p:nvPr/>
          </p:nvSpPr>
          <p:spPr bwMode="auto">
            <a:xfrm>
              <a:off x="2569" y="1879"/>
              <a:ext cx="432" cy="655"/>
            </a:xfrm>
            <a:custGeom>
              <a:avLst/>
              <a:gdLst/>
              <a:ahLst/>
              <a:cxnLst>
                <a:cxn ang="0">
                  <a:pos x="1160" y="0"/>
                </a:cxn>
                <a:cxn ang="0">
                  <a:pos x="1160" y="638"/>
                </a:cxn>
                <a:cxn ang="0">
                  <a:pos x="889" y="610"/>
                </a:cxn>
                <a:cxn ang="0">
                  <a:pos x="259" y="832"/>
                </a:cxn>
                <a:cxn ang="0">
                  <a:pos x="0" y="1499"/>
                </a:cxn>
                <a:cxn ang="0">
                  <a:pos x="252" y="2234"/>
                </a:cxn>
                <a:cxn ang="0">
                  <a:pos x="751" y="2404"/>
                </a:cxn>
                <a:cxn ang="0">
                  <a:pos x="1002" y="2347"/>
                </a:cxn>
                <a:cxn ang="0">
                  <a:pos x="1160" y="2236"/>
                </a:cxn>
                <a:cxn ang="0">
                  <a:pos x="1160" y="2375"/>
                </a:cxn>
                <a:cxn ang="0">
                  <a:pos x="1579" y="2375"/>
                </a:cxn>
                <a:cxn ang="0">
                  <a:pos x="1579" y="0"/>
                </a:cxn>
                <a:cxn ang="0">
                  <a:pos x="1160" y="0"/>
                </a:cxn>
                <a:cxn ang="0">
                  <a:pos x="420" y="1509"/>
                </a:cxn>
                <a:cxn ang="0">
                  <a:pos x="531" y="1105"/>
                </a:cxn>
                <a:cxn ang="0">
                  <a:pos x="896" y="945"/>
                </a:cxn>
                <a:cxn ang="0">
                  <a:pos x="1160" y="978"/>
                </a:cxn>
                <a:cxn ang="0">
                  <a:pos x="1160" y="1943"/>
                </a:cxn>
                <a:cxn ang="0">
                  <a:pos x="824" y="2054"/>
                </a:cxn>
                <a:cxn ang="0">
                  <a:pos x="538" y="1936"/>
                </a:cxn>
                <a:cxn ang="0">
                  <a:pos x="420" y="1509"/>
                </a:cxn>
              </a:cxnLst>
              <a:rect l="0" t="0" r="r" b="b"/>
              <a:pathLst>
                <a:path w="1579" h="2404">
                  <a:moveTo>
                    <a:pt x="1160" y="0"/>
                  </a:moveTo>
                  <a:lnTo>
                    <a:pt x="1160" y="638"/>
                  </a:lnTo>
                  <a:cubicBezTo>
                    <a:pt x="1055" y="619"/>
                    <a:pt x="965" y="610"/>
                    <a:pt x="889" y="610"/>
                  </a:cubicBezTo>
                  <a:cubicBezTo>
                    <a:pt x="630" y="610"/>
                    <a:pt x="420" y="684"/>
                    <a:pt x="259" y="832"/>
                  </a:cubicBezTo>
                  <a:cubicBezTo>
                    <a:pt x="86" y="993"/>
                    <a:pt x="0" y="1215"/>
                    <a:pt x="0" y="1499"/>
                  </a:cubicBezTo>
                  <a:cubicBezTo>
                    <a:pt x="0" y="1837"/>
                    <a:pt x="85" y="2083"/>
                    <a:pt x="252" y="2234"/>
                  </a:cubicBezTo>
                  <a:cubicBezTo>
                    <a:pt x="377" y="2347"/>
                    <a:pt x="543" y="2404"/>
                    <a:pt x="751" y="2404"/>
                  </a:cubicBezTo>
                  <a:cubicBezTo>
                    <a:pt x="843" y="2404"/>
                    <a:pt x="926" y="2384"/>
                    <a:pt x="1002" y="2347"/>
                  </a:cubicBezTo>
                  <a:cubicBezTo>
                    <a:pt x="1049" y="2324"/>
                    <a:pt x="1102" y="2287"/>
                    <a:pt x="1160" y="2236"/>
                  </a:cubicBezTo>
                  <a:lnTo>
                    <a:pt x="1160" y="2375"/>
                  </a:lnTo>
                  <a:lnTo>
                    <a:pt x="1579" y="2375"/>
                  </a:lnTo>
                  <a:lnTo>
                    <a:pt x="1579" y="0"/>
                  </a:lnTo>
                  <a:lnTo>
                    <a:pt x="1160" y="0"/>
                  </a:lnTo>
                  <a:close/>
                  <a:moveTo>
                    <a:pt x="420" y="1509"/>
                  </a:moveTo>
                  <a:cubicBezTo>
                    <a:pt x="420" y="1338"/>
                    <a:pt x="457" y="1202"/>
                    <a:pt x="531" y="1105"/>
                  </a:cubicBezTo>
                  <a:cubicBezTo>
                    <a:pt x="612" y="998"/>
                    <a:pt x="734" y="945"/>
                    <a:pt x="896" y="945"/>
                  </a:cubicBezTo>
                  <a:cubicBezTo>
                    <a:pt x="972" y="945"/>
                    <a:pt x="1060" y="956"/>
                    <a:pt x="1160" y="978"/>
                  </a:cubicBezTo>
                  <a:lnTo>
                    <a:pt x="1160" y="1943"/>
                  </a:lnTo>
                  <a:cubicBezTo>
                    <a:pt x="1021" y="2017"/>
                    <a:pt x="910" y="2054"/>
                    <a:pt x="824" y="2054"/>
                  </a:cubicBezTo>
                  <a:cubicBezTo>
                    <a:pt x="702" y="2054"/>
                    <a:pt x="607" y="2016"/>
                    <a:pt x="538" y="1936"/>
                  </a:cubicBezTo>
                  <a:cubicBezTo>
                    <a:pt x="458" y="1844"/>
                    <a:pt x="420" y="1702"/>
                    <a:pt x="420" y="150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1" name="Freeform 27"/>
            <p:cNvSpPr>
              <a:spLocks noEditPoints="1"/>
            </p:cNvSpPr>
            <p:nvPr/>
          </p:nvSpPr>
          <p:spPr bwMode="auto">
            <a:xfrm>
              <a:off x="3231" y="2050"/>
              <a:ext cx="419" cy="491"/>
            </a:xfrm>
            <a:custGeom>
              <a:avLst/>
              <a:gdLst/>
              <a:ahLst/>
              <a:cxnLst>
                <a:cxn ang="0">
                  <a:pos x="577" y="1381"/>
                </a:cxn>
                <a:cxn ang="0">
                  <a:pos x="420" y="1018"/>
                </a:cxn>
                <a:cxn ang="0">
                  <a:pos x="1542" y="1018"/>
                </a:cxn>
                <a:cxn ang="0">
                  <a:pos x="1542" y="868"/>
                </a:cxn>
                <a:cxn ang="0">
                  <a:pos x="842" y="0"/>
                </a:cxn>
                <a:cxn ang="0">
                  <a:pos x="0" y="930"/>
                </a:cxn>
                <a:cxn ang="0">
                  <a:pos x="240" y="1618"/>
                </a:cxn>
                <a:cxn ang="0">
                  <a:pos x="886" y="1799"/>
                </a:cxn>
                <a:cxn ang="0">
                  <a:pos x="1494" y="1715"/>
                </a:cxn>
                <a:cxn ang="0">
                  <a:pos x="1429" y="1390"/>
                </a:cxn>
                <a:cxn ang="0">
                  <a:pos x="962" y="1459"/>
                </a:cxn>
                <a:cxn ang="0">
                  <a:pos x="577" y="1381"/>
                </a:cxn>
                <a:cxn ang="0">
                  <a:pos x="1036" y="422"/>
                </a:cxn>
                <a:cxn ang="0">
                  <a:pos x="1110" y="738"/>
                </a:cxn>
                <a:cxn ang="0">
                  <a:pos x="429" y="738"/>
                </a:cxn>
                <a:cxn ang="0">
                  <a:pos x="544" y="413"/>
                </a:cxn>
                <a:cxn ang="0">
                  <a:pos x="801" y="300"/>
                </a:cxn>
                <a:cxn ang="0">
                  <a:pos x="1036" y="422"/>
                </a:cxn>
              </a:cxnLst>
              <a:rect l="0" t="0" r="r" b="b"/>
              <a:pathLst>
                <a:path w="1542" h="1799">
                  <a:moveTo>
                    <a:pt x="577" y="1381"/>
                  </a:moveTo>
                  <a:cubicBezTo>
                    <a:pt x="473" y="1313"/>
                    <a:pt x="420" y="1193"/>
                    <a:pt x="420" y="1018"/>
                  </a:cubicBezTo>
                  <a:lnTo>
                    <a:pt x="1542" y="1018"/>
                  </a:lnTo>
                  <a:lnTo>
                    <a:pt x="1542" y="868"/>
                  </a:lnTo>
                  <a:cubicBezTo>
                    <a:pt x="1542" y="290"/>
                    <a:pt x="1309" y="0"/>
                    <a:pt x="842" y="0"/>
                  </a:cubicBezTo>
                  <a:cubicBezTo>
                    <a:pt x="281" y="0"/>
                    <a:pt x="0" y="311"/>
                    <a:pt x="0" y="930"/>
                  </a:cubicBezTo>
                  <a:cubicBezTo>
                    <a:pt x="0" y="1251"/>
                    <a:pt x="80" y="1480"/>
                    <a:pt x="240" y="1618"/>
                  </a:cubicBezTo>
                  <a:cubicBezTo>
                    <a:pt x="380" y="1739"/>
                    <a:pt x="595" y="1799"/>
                    <a:pt x="886" y="1799"/>
                  </a:cubicBezTo>
                  <a:cubicBezTo>
                    <a:pt x="1110" y="1799"/>
                    <a:pt x="1313" y="1771"/>
                    <a:pt x="1494" y="1715"/>
                  </a:cubicBezTo>
                  <a:lnTo>
                    <a:pt x="1429" y="1390"/>
                  </a:lnTo>
                  <a:cubicBezTo>
                    <a:pt x="1198" y="1436"/>
                    <a:pt x="1041" y="1459"/>
                    <a:pt x="962" y="1459"/>
                  </a:cubicBezTo>
                  <a:cubicBezTo>
                    <a:pt x="785" y="1459"/>
                    <a:pt x="657" y="1432"/>
                    <a:pt x="577" y="1381"/>
                  </a:cubicBezTo>
                  <a:close/>
                  <a:moveTo>
                    <a:pt x="1036" y="422"/>
                  </a:moveTo>
                  <a:cubicBezTo>
                    <a:pt x="1087" y="499"/>
                    <a:pt x="1112" y="605"/>
                    <a:pt x="1110" y="738"/>
                  </a:cubicBezTo>
                  <a:lnTo>
                    <a:pt x="429" y="738"/>
                  </a:lnTo>
                  <a:cubicBezTo>
                    <a:pt x="438" y="598"/>
                    <a:pt x="477" y="489"/>
                    <a:pt x="544" y="413"/>
                  </a:cubicBezTo>
                  <a:cubicBezTo>
                    <a:pt x="609" y="337"/>
                    <a:pt x="694" y="300"/>
                    <a:pt x="801" y="300"/>
                  </a:cubicBezTo>
                  <a:cubicBezTo>
                    <a:pt x="902" y="300"/>
                    <a:pt x="981" y="341"/>
                    <a:pt x="1036" y="42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741" y="2050"/>
              <a:ext cx="426" cy="478"/>
            </a:xfrm>
            <a:custGeom>
              <a:avLst/>
              <a:gdLst/>
              <a:ahLst/>
              <a:cxnLst>
                <a:cxn ang="0">
                  <a:pos x="418" y="44"/>
                </a:cxn>
                <a:cxn ang="0">
                  <a:pos x="0" y="44"/>
                </a:cxn>
                <a:cxn ang="0">
                  <a:pos x="0" y="1765"/>
                </a:cxn>
                <a:cxn ang="0">
                  <a:pos x="418" y="1765"/>
                </a:cxn>
                <a:cxn ang="0">
                  <a:pos x="418" y="502"/>
                </a:cxn>
                <a:cxn ang="0">
                  <a:pos x="859" y="367"/>
                </a:cxn>
                <a:cxn ang="0">
                  <a:pos x="1086" y="446"/>
                </a:cxn>
                <a:cxn ang="0">
                  <a:pos x="1139" y="723"/>
                </a:cxn>
                <a:cxn ang="0">
                  <a:pos x="1139" y="1765"/>
                </a:cxn>
                <a:cxn ang="0">
                  <a:pos x="1555" y="1765"/>
                </a:cxn>
                <a:cxn ang="0">
                  <a:pos x="1555" y="675"/>
                </a:cxn>
                <a:cxn ang="0">
                  <a:pos x="1472" y="204"/>
                </a:cxn>
                <a:cxn ang="0">
                  <a:pos x="994" y="0"/>
                </a:cxn>
                <a:cxn ang="0">
                  <a:pos x="418" y="227"/>
                </a:cxn>
                <a:cxn ang="0">
                  <a:pos x="418" y="44"/>
                </a:cxn>
              </a:cxnLst>
              <a:rect l="0" t="0" r="r" b="b"/>
              <a:pathLst>
                <a:path w="1555" h="1765">
                  <a:moveTo>
                    <a:pt x="418" y="44"/>
                  </a:moveTo>
                  <a:lnTo>
                    <a:pt x="0" y="44"/>
                  </a:lnTo>
                  <a:lnTo>
                    <a:pt x="0" y="1765"/>
                  </a:lnTo>
                  <a:lnTo>
                    <a:pt x="418" y="1765"/>
                  </a:lnTo>
                  <a:lnTo>
                    <a:pt x="418" y="502"/>
                  </a:lnTo>
                  <a:cubicBezTo>
                    <a:pt x="580" y="413"/>
                    <a:pt x="726" y="367"/>
                    <a:pt x="859" y="367"/>
                  </a:cubicBezTo>
                  <a:cubicBezTo>
                    <a:pt x="972" y="367"/>
                    <a:pt x="1047" y="393"/>
                    <a:pt x="1086" y="446"/>
                  </a:cubicBezTo>
                  <a:cubicBezTo>
                    <a:pt x="1121" y="495"/>
                    <a:pt x="1139" y="587"/>
                    <a:pt x="1139" y="723"/>
                  </a:cubicBezTo>
                  <a:lnTo>
                    <a:pt x="1139" y="1765"/>
                  </a:lnTo>
                  <a:lnTo>
                    <a:pt x="1555" y="1765"/>
                  </a:lnTo>
                  <a:lnTo>
                    <a:pt x="1555" y="675"/>
                  </a:lnTo>
                  <a:cubicBezTo>
                    <a:pt x="1555" y="453"/>
                    <a:pt x="1527" y="296"/>
                    <a:pt x="1472" y="204"/>
                  </a:cubicBezTo>
                  <a:cubicBezTo>
                    <a:pt x="1391" y="69"/>
                    <a:pt x="1233" y="0"/>
                    <a:pt x="994" y="0"/>
                  </a:cubicBezTo>
                  <a:cubicBezTo>
                    <a:pt x="820" y="0"/>
                    <a:pt x="628" y="76"/>
                    <a:pt x="418" y="227"/>
                  </a:cubicBezTo>
                  <a:lnTo>
                    <a:pt x="418" y="4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3" name="Freeform 29"/>
            <p:cNvSpPr>
              <a:spLocks noEditPoints="1"/>
            </p:cNvSpPr>
            <p:nvPr/>
          </p:nvSpPr>
          <p:spPr bwMode="auto">
            <a:xfrm>
              <a:off x="4246" y="2050"/>
              <a:ext cx="419" cy="491"/>
            </a:xfrm>
            <a:custGeom>
              <a:avLst/>
              <a:gdLst/>
              <a:ahLst/>
              <a:cxnLst>
                <a:cxn ang="0">
                  <a:pos x="0" y="930"/>
                </a:cxn>
                <a:cxn ang="0">
                  <a:pos x="240" y="1618"/>
                </a:cxn>
                <a:cxn ang="0">
                  <a:pos x="886" y="1799"/>
                </a:cxn>
                <a:cxn ang="0">
                  <a:pos x="1494" y="1715"/>
                </a:cxn>
                <a:cxn ang="0">
                  <a:pos x="1429" y="1390"/>
                </a:cxn>
                <a:cxn ang="0">
                  <a:pos x="962" y="1459"/>
                </a:cxn>
                <a:cxn ang="0">
                  <a:pos x="577" y="1381"/>
                </a:cxn>
                <a:cxn ang="0">
                  <a:pos x="420" y="1018"/>
                </a:cxn>
                <a:cxn ang="0">
                  <a:pos x="1542" y="1018"/>
                </a:cxn>
                <a:cxn ang="0">
                  <a:pos x="1542" y="868"/>
                </a:cxn>
                <a:cxn ang="0">
                  <a:pos x="842" y="0"/>
                </a:cxn>
                <a:cxn ang="0">
                  <a:pos x="0" y="930"/>
                </a:cxn>
                <a:cxn ang="0">
                  <a:pos x="1036" y="422"/>
                </a:cxn>
                <a:cxn ang="0">
                  <a:pos x="1110" y="738"/>
                </a:cxn>
                <a:cxn ang="0">
                  <a:pos x="429" y="738"/>
                </a:cxn>
                <a:cxn ang="0">
                  <a:pos x="544" y="413"/>
                </a:cxn>
                <a:cxn ang="0">
                  <a:pos x="801" y="300"/>
                </a:cxn>
                <a:cxn ang="0">
                  <a:pos x="1036" y="422"/>
                </a:cxn>
              </a:cxnLst>
              <a:rect l="0" t="0" r="r" b="b"/>
              <a:pathLst>
                <a:path w="1542" h="1799">
                  <a:moveTo>
                    <a:pt x="0" y="930"/>
                  </a:moveTo>
                  <a:cubicBezTo>
                    <a:pt x="0" y="1251"/>
                    <a:pt x="80" y="1480"/>
                    <a:pt x="240" y="1618"/>
                  </a:cubicBezTo>
                  <a:cubicBezTo>
                    <a:pt x="380" y="1739"/>
                    <a:pt x="595" y="1799"/>
                    <a:pt x="886" y="1799"/>
                  </a:cubicBezTo>
                  <a:cubicBezTo>
                    <a:pt x="1110" y="1799"/>
                    <a:pt x="1313" y="1771"/>
                    <a:pt x="1494" y="1715"/>
                  </a:cubicBezTo>
                  <a:lnTo>
                    <a:pt x="1429" y="1390"/>
                  </a:lnTo>
                  <a:cubicBezTo>
                    <a:pt x="1198" y="1436"/>
                    <a:pt x="1041" y="1459"/>
                    <a:pt x="962" y="1459"/>
                  </a:cubicBezTo>
                  <a:cubicBezTo>
                    <a:pt x="785" y="1459"/>
                    <a:pt x="657" y="1432"/>
                    <a:pt x="577" y="1381"/>
                  </a:cubicBezTo>
                  <a:cubicBezTo>
                    <a:pt x="473" y="1313"/>
                    <a:pt x="420" y="1193"/>
                    <a:pt x="420" y="1018"/>
                  </a:cubicBezTo>
                  <a:lnTo>
                    <a:pt x="1542" y="1018"/>
                  </a:lnTo>
                  <a:lnTo>
                    <a:pt x="1542" y="868"/>
                  </a:lnTo>
                  <a:cubicBezTo>
                    <a:pt x="1542" y="290"/>
                    <a:pt x="1309" y="0"/>
                    <a:pt x="842" y="0"/>
                  </a:cubicBezTo>
                  <a:cubicBezTo>
                    <a:pt x="281" y="0"/>
                    <a:pt x="0" y="311"/>
                    <a:pt x="0" y="930"/>
                  </a:cubicBezTo>
                  <a:close/>
                  <a:moveTo>
                    <a:pt x="1036" y="422"/>
                  </a:moveTo>
                  <a:cubicBezTo>
                    <a:pt x="1087" y="499"/>
                    <a:pt x="1112" y="605"/>
                    <a:pt x="1110" y="738"/>
                  </a:cubicBezTo>
                  <a:lnTo>
                    <a:pt x="429" y="738"/>
                  </a:lnTo>
                  <a:cubicBezTo>
                    <a:pt x="438" y="598"/>
                    <a:pt x="477" y="489"/>
                    <a:pt x="544" y="413"/>
                  </a:cubicBezTo>
                  <a:cubicBezTo>
                    <a:pt x="609" y="337"/>
                    <a:pt x="694" y="300"/>
                    <a:pt x="801" y="300"/>
                  </a:cubicBezTo>
                  <a:cubicBezTo>
                    <a:pt x="902" y="300"/>
                    <a:pt x="981" y="341"/>
                    <a:pt x="1036" y="42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4763" y="2050"/>
              <a:ext cx="301" cy="478"/>
            </a:xfrm>
            <a:custGeom>
              <a:avLst/>
              <a:gdLst/>
              <a:ahLst/>
              <a:cxnLst>
                <a:cxn ang="0">
                  <a:pos x="827" y="357"/>
                </a:cxn>
                <a:cxn ang="0">
                  <a:pos x="1047" y="374"/>
                </a:cxn>
                <a:cxn ang="0">
                  <a:pos x="1107" y="29"/>
                </a:cxn>
                <a:cxn ang="0">
                  <a:pos x="883" y="0"/>
                </a:cxn>
                <a:cxn ang="0">
                  <a:pos x="601" y="89"/>
                </a:cxn>
                <a:cxn ang="0">
                  <a:pos x="420" y="265"/>
                </a:cxn>
                <a:cxn ang="0">
                  <a:pos x="420" y="34"/>
                </a:cxn>
                <a:cxn ang="0">
                  <a:pos x="0" y="34"/>
                </a:cxn>
                <a:cxn ang="0">
                  <a:pos x="0" y="1755"/>
                </a:cxn>
                <a:cxn ang="0">
                  <a:pos x="420" y="1755"/>
                </a:cxn>
                <a:cxn ang="0">
                  <a:pos x="420" y="551"/>
                </a:cxn>
                <a:cxn ang="0">
                  <a:pos x="587" y="418"/>
                </a:cxn>
                <a:cxn ang="0">
                  <a:pos x="827" y="357"/>
                </a:cxn>
              </a:cxnLst>
              <a:rect l="0" t="0" r="r" b="b"/>
              <a:pathLst>
                <a:path w="1107" h="1755">
                  <a:moveTo>
                    <a:pt x="827" y="357"/>
                  </a:moveTo>
                  <a:cubicBezTo>
                    <a:pt x="913" y="357"/>
                    <a:pt x="986" y="362"/>
                    <a:pt x="1047" y="374"/>
                  </a:cubicBezTo>
                  <a:lnTo>
                    <a:pt x="1107" y="29"/>
                  </a:lnTo>
                  <a:cubicBezTo>
                    <a:pt x="1051" y="9"/>
                    <a:pt x="977" y="0"/>
                    <a:pt x="883" y="0"/>
                  </a:cubicBezTo>
                  <a:cubicBezTo>
                    <a:pt x="786" y="0"/>
                    <a:pt x="691" y="30"/>
                    <a:pt x="601" y="89"/>
                  </a:cubicBezTo>
                  <a:cubicBezTo>
                    <a:pt x="531" y="136"/>
                    <a:pt x="471" y="194"/>
                    <a:pt x="420" y="265"/>
                  </a:cubicBezTo>
                  <a:lnTo>
                    <a:pt x="420" y="34"/>
                  </a:lnTo>
                  <a:lnTo>
                    <a:pt x="0" y="34"/>
                  </a:lnTo>
                  <a:lnTo>
                    <a:pt x="0" y="1755"/>
                  </a:lnTo>
                  <a:lnTo>
                    <a:pt x="420" y="1755"/>
                  </a:lnTo>
                  <a:lnTo>
                    <a:pt x="420" y="551"/>
                  </a:lnTo>
                  <a:cubicBezTo>
                    <a:pt x="462" y="500"/>
                    <a:pt x="518" y="455"/>
                    <a:pt x="587" y="418"/>
                  </a:cubicBezTo>
                  <a:cubicBezTo>
                    <a:pt x="666" y="378"/>
                    <a:pt x="746" y="357"/>
                    <a:pt x="827" y="35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5" name="Freeform 31"/>
            <p:cNvSpPr>
              <a:spLocks noEditPoints="1"/>
            </p:cNvSpPr>
            <p:nvPr/>
          </p:nvSpPr>
          <p:spPr bwMode="auto">
            <a:xfrm>
              <a:off x="5071" y="2056"/>
              <a:ext cx="471" cy="668"/>
            </a:xfrm>
            <a:custGeom>
              <a:avLst/>
              <a:gdLst/>
              <a:ahLst/>
              <a:cxnLst>
                <a:cxn ang="0">
                  <a:pos x="1450" y="376"/>
                </a:cxn>
                <a:cxn ang="0">
                  <a:pos x="1730" y="376"/>
                </a:cxn>
                <a:cxn ang="0">
                  <a:pos x="1730" y="67"/>
                </a:cxn>
                <a:cxn ang="0">
                  <a:pos x="1201" y="99"/>
                </a:cxn>
                <a:cxn ang="0">
                  <a:pos x="773" y="0"/>
                </a:cxn>
                <a:cxn ang="0">
                  <a:pos x="261" y="180"/>
                </a:cxn>
                <a:cxn ang="0">
                  <a:pos x="79" y="607"/>
                </a:cxn>
                <a:cxn ang="0">
                  <a:pos x="138" y="864"/>
                </a:cxn>
                <a:cxn ang="0">
                  <a:pos x="281" y="1037"/>
                </a:cxn>
                <a:cxn ang="0">
                  <a:pos x="176" y="1213"/>
                </a:cxn>
                <a:cxn ang="0">
                  <a:pos x="120" y="1425"/>
                </a:cxn>
                <a:cxn ang="0">
                  <a:pos x="147" y="1543"/>
                </a:cxn>
                <a:cxn ang="0">
                  <a:pos x="236" y="1637"/>
                </a:cxn>
                <a:cxn ang="0">
                  <a:pos x="67" y="1810"/>
                </a:cxn>
                <a:cxn ang="0">
                  <a:pos x="0" y="2009"/>
                </a:cxn>
                <a:cxn ang="0">
                  <a:pos x="178" y="2344"/>
                </a:cxn>
                <a:cxn ang="0">
                  <a:pos x="744" y="2455"/>
                </a:cxn>
                <a:cxn ang="0">
                  <a:pos x="1390" y="2263"/>
                </a:cxn>
                <a:cxn ang="0">
                  <a:pos x="1607" y="1817"/>
                </a:cxn>
                <a:cxn ang="0">
                  <a:pos x="907" y="1321"/>
                </a:cxn>
                <a:cxn ang="0">
                  <a:pos x="450" y="1321"/>
                </a:cxn>
                <a:cxn ang="0">
                  <a:pos x="453" y="1104"/>
                </a:cxn>
                <a:cxn ang="0">
                  <a:pos x="789" y="1148"/>
                </a:cxn>
                <a:cxn ang="0">
                  <a:pos x="1277" y="1000"/>
                </a:cxn>
                <a:cxn ang="0">
                  <a:pos x="1484" y="593"/>
                </a:cxn>
                <a:cxn ang="0">
                  <a:pos x="1450" y="376"/>
                </a:cxn>
                <a:cxn ang="0">
                  <a:pos x="790" y="272"/>
                </a:cxn>
                <a:cxn ang="0">
                  <a:pos x="1020" y="365"/>
                </a:cxn>
                <a:cxn ang="0">
                  <a:pos x="1101" y="587"/>
                </a:cxn>
                <a:cxn ang="0">
                  <a:pos x="1013" y="806"/>
                </a:cxn>
                <a:cxn ang="0">
                  <a:pos x="782" y="896"/>
                </a:cxn>
                <a:cxn ang="0">
                  <a:pos x="545" y="815"/>
                </a:cxn>
                <a:cxn ang="0">
                  <a:pos x="460" y="600"/>
                </a:cxn>
                <a:cxn ang="0">
                  <a:pos x="543" y="362"/>
                </a:cxn>
                <a:cxn ang="0">
                  <a:pos x="790" y="272"/>
                </a:cxn>
                <a:cxn ang="0">
                  <a:pos x="457" y="1669"/>
                </a:cxn>
                <a:cxn ang="0">
                  <a:pos x="938" y="1669"/>
                </a:cxn>
                <a:cxn ang="0">
                  <a:pos x="1189" y="1720"/>
                </a:cxn>
                <a:cxn ang="0">
                  <a:pos x="1279" y="1873"/>
                </a:cxn>
                <a:cxn ang="0">
                  <a:pos x="1150" y="2064"/>
                </a:cxn>
                <a:cxn ang="0">
                  <a:pos x="826" y="2146"/>
                </a:cxn>
                <a:cxn ang="0">
                  <a:pos x="483" y="2079"/>
                </a:cxn>
                <a:cxn ang="0">
                  <a:pos x="369" y="1907"/>
                </a:cxn>
                <a:cxn ang="0">
                  <a:pos x="457" y="1669"/>
                </a:cxn>
              </a:cxnLst>
              <a:rect l="0" t="0" r="r" b="b"/>
              <a:pathLst>
                <a:path w="1730" h="2455">
                  <a:moveTo>
                    <a:pt x="1450" y="376"/>
                  </a:moveTo>
                  <a:lnTo>
                    <a:pt x="1730" y="376"/>
                  </a:lnTo>
                  <a:lnTo>
                    <a:pt x="1730" y="67"/>
                  </a:lnTo>
                  <a:lnTo>
                    <a:pt x="1201" y="99"/>
                  </a:lnTo>
                  <a:cubicBezTo>
                    <a:pt x="1095" y="34"/>
                    <a:pt x="953" y="0"/>
                    <a:pt x="773" y="0"/>
                  </a:cubicBezTo>
                  <a:cubicBezTo>
                    <a:pt x="559" y="0"/>
                    <a:pt x="390" y="60"/>
                    <a:pt x="261" y="180"/>
                  </a:cubicBezTo>
                  <a:cubicBezTo>
                    <a:pt x="139" y="293"/>
                    <a:pt x="79" y="436"/>
                    <a:pt x="79" y="607"/>
                  </a:cubicBezTo>
                  <a:cubicBezTo>
                    <a:pt x="79" y="700"/>
                    <a:pt x="99" y="785"/>
                    <a:pt x="138" y="864"/>
                  </a:cubicBezTo>
                  <a:cubicBezTo>
                    <a:pt x="175" y="940"/>
                    <a:pt x="222" y="997"/>
                    <a:pt x="281" y="1037"/>
                  </a:cubicBezTo>
                  <a:cubicBezTo>
                    <a:pt x="242" y="1085"/>
                    <a:pt x="206" y="1143"/>
                    <a:pt x="176" y="1213"/>
                  </a:cubicBezTo>
                  <a:cubicBezTo>
                    <a:pt x="139" y="1293"/>
                    <a:pt x="122" y="1363"/>
                    <a:pt x="120" y="1425"/>
                  </a:cubicBezTo>
                  <a:cubicBezTo>
                    <a:pt x="120" y="1466"/>
                    <a:pt x="129" y="1506"/>
                    <a:pt x="147" y="1543"/>
                  </a:cubicBezTo>
                  <a:cubicBezTo>
                    <a:pt x="168" y="1587"/>
                    <a:pt x="198" y="1617"/>
                    <a:pt x="236" y="1637"/>
                  </a:cubicBezTo>
                  <a:cubicBezTo>
                    <a:pt x="166" y="1688"/>
                    <a:pt x="109" y="1744"/>
                    <a:pt x="67" y="1810"/>
                  </a:cubicBezTo>
                  <a:cubicBezTo>
                    <a:pt x="23" y="1878"/>
                    <a:pt x="0" y="1944"/>
                    <a:pt x="0" y="2009"/>
                  </a:cubicBezTo>
                  <a:cubicBezTo>
                    <a:pt x="0" y="2159"/>
                    <a:pt x="60" y="2272"/>
                    <a:pt x="178" y="2344"/>
                  </a:cubicBezTo>
                  <a:cubicBezTo>
                    <a:pt x="300" y="2418"/>
                    <a:pt x="489" y="2455"/>
                    <a:pt x="744" y="2455"/>
                  </a:cubicBezTo>
                  <a:cubicBezTo>
                    <a:pt x="1016" y="2455"/>
                    <a:pt x="1231" y="2392"/>
                    <a:pt x="1390" y="2263"/>
                  </a:cubicBezTo>
                  <a:cubicBezTo>
                    <a:pt x="1535" y="2145"/>
                    <a:pt x="1607" y="1995"/>
                    <a:pt x="1607" y="1817"/>
                  </a:cubicBezTo>
                  <a:cubicBezTo>
                    <a:pt x="1607" y="1487"/>
                    <a:pt x="1374" y="1321"/>
                    <a:pt x="907" y="1321"/>
                  </a:cubicBezTo>
                  <a:lnTo>
                    <a:pt x="450" y="1321"/>
                  </a:lnTo>
                  <a:lnTo>
                    <a:pt x="453" y="1104"/>
                  </a:lnTo>
                  <a:cubicBezTo>
                    <a:pt x="547" y="1134"/>
                    <a:pt x="658" y="1148"/>
                    <a:pt x="789" y="1148"/>
                  </a:cubicBezTo>
                  <a:cubicBezTo>
                    <a:pt x="983" y="1148"/>
                    <a:pt x="1145" y="1099"/>
                    <a:pt x="1277" y="1000"/>
                  </a:cubicBezTo>
                  <a:cubicBezTo>
                    <a:pt x="1415" y="896"/>
                    <a:pt x="1484" y="760"/>
                    <a:pt x="1484" y="593"/>
                  </a:cubicBezTo>
                  <a:cubicBezTo>
                    <a:pt x="1484" y="527"/>
                    <a:pt x="1473" y="455"/>
                    <a:pt x="1450" y="376"/>
                  </a:cubicBezTo>
                  <a:close/>
                  <a:moveTo>
                    <a:pt x="790" y="272"/>
                  </a:moveTo>
                  <a:cubicBezTo>
                    <a:pt x="886" y="272"/>
                    <a:pt x="961" y="303"/>
                    <a:pt x="1020" y="365"/>
                  </a:cubicBezTo>
                  <a:cubicBezTo>
                    <a:pt x="1074" y="423"/>
                    <a:pt x="1101" y="497"/>
                    <a:pt x="1101" y="587"/>
                  </a:cubicBezTo>
                  <a:cubicBezTo>
                    <a:pt x="1101" y="676"/>
                    <a:pt x="1071" y="748"/>
                    <a:pt x="1013" y="806"/>
                  </a:cubicBezTo>
                  <a:cubicBezTo>
                    <a:pt x="953" y="866"/>
                    <a:pt x="875" y="896"/>
                    <a:pt x="782" y="896"/>
                  </a:cubicBezTo>
                  <a:cubicBezTo>
                    <a:pt x="681" y="896"/>
                    <a:pt x="603" y="870"/>
                    <a:pt x="545" y="815"/>
                  </a:cubicBezTo>
                  <a:cubicBezTo>
                    <a:pt x="489" y="762"/>
                    <a:pt x="460" y="690"/>
                    <a:pt x="460" y="600"/>
                  </a:cubicBezTo>
                  <a:cubicBezTo>
                    <a:pt x="460" y="497"/>
                    <a:pt x="489" y="418"/>
                    <a:pt x="543" y="362"/>
                  </a:cubicBezTo>
                  <a:cubicBezTo>
                    <a:pt x="600" y="302"/>
                    <a:pt x="683" y="272"/>
                    <a:pt x="790" y="272"/>
                  </a:cubicBezTo>
                  <a:close/>
                  <a:moveTo>
                    <a:pt x="457" y="1669"/>
                  </a:moveTo>
                  <a:lnTo>
                    <a:pt x="938" y="1669"/>
                  </a:lnTo>
                  <a:cubicBezTo>
                    <a:pt x="1046" y="1669"/>
                    <a:pt x="1131" y="1686"/>
                    <a:pt x="1189" y="1720"/>
                  </a:cubicBezTo>
                  <a:cubicBezTo>
                    <a:pt x="1249" y="1755"/>
                    <a:pt x="1279" y="1806"/>
                    <a:pt x="1279" y="1873"/>
                  </a:cubicBezTo>
                  <a:cubicBezTo>
                    <a:pt x="1279" y="1945"/>
                    <a:pt x="1237" y="2009"/>
                    <a:pt x="1150" y="2064"/>
                  </a:cubicBezTo>
                  <a:cubicBezTo>
                    <a:pt x="1060" y="2118"/>
                    <a:pt x="953" y="2146"/>
                    <a:pt x="826" y="2146"/>
                  </a:cubicBezTo>
                  <a:cubicBezTo>
                    <a:pt x="679" y="2146"/>
                    <a:pt x="565" y="2124"/>
                    <a:pt x="483" y="2079"/>
                  </a:cubicBezTo>
                  <a:cubicBezTo>
                    <a:pt x="408" y="2035"/>
                    <a:pt x="369" y="1979"/>
                    <a:pt x="369" y="1907"/>
                  </a:cubicBezTo>
                  <a:cubicBezTo>
                    <a:pt x="369" y="1829"/>
                    <a:pt x="399" y="1750"/>
                    <a:pt x="457" y="166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5588" y="2056"/>
              <a:ext cx="478" cy="661"/>
            </a:xfrm>
            <a:custGeom>
              <a:avLst/>
              <a:gdLst/>
              <a:ahLst/>
              <a:cxnLst>
                <a:cxn ang="0">
                  <a:pos x="1748" y="0"/>
                </a:cxn>
                <a:cxn ang="0">
                  <a:pos x="1323" y="0"/>
                </a:cxn>
                <a:cxn ang="0">
                  <a:pos x="858" y="1390"/>
                </a:cxn>
                <a:cxn ang="0">
                  <a:pos x="450" y="0"/>
                </a:cxn>
                <a:cxn ang="0">
                  <a:pos x="0" y="0"/>
                </a:cxn>
                <a:cxn ang="0">
                  <a:pos x="577" y="1721"/>
                </a:cxn>
                <a:cxn ang="0">
                  <a:pos x="738" y="1721"/>
                </a:cxn>
                <a:cxn ang="0">
                  <a:pos x="505" y="2414"/>
                </a:cxn>
                <a:cxn ang="0">
                  <a:pos x="907" y="2414"/>
                </a:cxn>
                <a:cxn ang="0">
                  <a:pos x="1748" y="0"/>
                </a:cxn>
              </a:cxnLst>
              <a:rect l="0" t="0" r="r" b="b"/>
              <a:pathLst>
                <a:path w="1748" h="2414">
                  <a:moveTo>
                    <a:pt x="1748" y="0"/>
                  </a:moveTo>
                  <a:lnTo>
                    <a:pt x="1323" y="0"/>
                  </a:lnTo>
                  <a:lnTo>
                    <a:pt x="858" y="1390"/>
                  </a:lnTo>
                  <a:lnTo>
                    <a:pt x="450" y="0"/>
                  </a:lnTo>
                  <a:lnTo>
                    <a:pt x="0" y="0"/>
                  </a:lnTo>
                  <a:lnTo>
                    <a:pt x="577" y="1721"/>
                  </a:lnTo>
                  <a:lnTo>
                    <a:pt x="738" y="1721"/>
                  </a:lnTo>
                  <a:lnTo>
                    <a:pt x="505" y="2414"/>
                  </a:lnTo>
                  <a:lnTo>
                    <a:pt x="907" y="241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5" r:id="rId3"/>
    <p:sldLayoutId id="2147483846" r:id="rId4"/>
    <p:sldLayoutId id="2147483849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009BDB"/>
          </a:solidFill>
          <a:latin typeface="Georgia"/>
          <a:ea typeface="MS PGothic" pitchFamily="34" charset="-128"/>
          <a:cs typeface="ＭＳ Ｐゴシック" pitchFamily="48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BDB"/>
          </a:solidFill>
          <a:latin typeface="Georgia" pitchFamily="-109" charset="0"/>
          <a:ea typeface="MS PGothic" pitchFamily="34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BDB"/>
          </a:solidFill>
          <a:latin typeface="Georgia" pitchFamily="-109" charset="0"/>
          <a:ea typeface="MS PGothic" pitchFamily="34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BDB"/>
          </a:solidFill>
          <a:latin typeface="Georgia" pitchFamily="-109" charset="0"/>
          <a:ea typeface="MS PGothic" pitchFamily="34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BDB"/>
          </a:solidFill>
          <a:latin typeface="Georgia" pitchFamily="-109" charset="0"/>
          <a:ea typeface="MS PGothic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9BDB"/>
        </a:buClr>
        <a:buSzPct val="80000"/>
        <a:buFont typeface="ZapfDingbats" pitchFamily="82" charset="2"/>
        <a:buChar char="n"/>
        <a:defRPr sz="2000" kern="1200">
          <a:solidFill>
            <a:schemeClr val="tx1"/>
          </a:solidFill>
          <a:latin typeface="Verdana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16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16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1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1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Flow Through Stack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3244132" y="2067339"/>
            <a:ext cx="1908313" cy="2910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3482673" y="2067338"/>
            <a:ext cx="1455088" cy="3029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3482673" y="3156668"/>
            <a:ext cx="660699" cy="3498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4245998" y="3156668"/>
            <a:ext cx="691764" cy="3498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83280" y="5037151"/>
            <a:ext cx="962108" cy="1588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020178" y="5037151"/>
            <a:ext cx="962108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01941" y="563723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Oil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4245998" y="563723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Gas</a:t>
            </a:r>
            <a:endParaRPr lang="nb-NO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765738" y="2674820"/>
            <a:ext cx="962108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681465" y="2674820"/>
            <a:ext cx="962108" cy="1588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35535" y="1605673"/>
            <a:ext cx="1447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2600 psi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333955" y="4977517"/>
            <a:ext cx="3148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Current </a:t>
            </a:r>
            <a:br>
              <a:rPr lang="nb-NO" dirty="0" smtClean="0"/>
            </a:br>
            <a:r>
              <a:rPr lang="nb-NO" dirty="0" smtClean="0"/>
              <a:t>Pressure: 3000 psi</a:t>
            </a:r>
            <a:endParaRPr lang="nb-NO" dirty="0"/>
          </a:p>
        </p:txBody>
      </p:sp>
      <p:cxnSp>
        <p:nvCxnSpPr>
          <p:cNvPr id="18" name="Straight Arrow Connector 17"/>
          <p:cNvCxnSpPr>
            <a:endCxn id="7" idx="1"/>
          </p:cNvCxnSpPr>
          <p:nvPr/>
        </p:nvCxnSpPr>
        <p:spPr>
          <a:xfrm rot="10800000" flipV="1">
            <a:off x="4245998" y="2449001"/>
            <a:ext cx="1908312" cy="8825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2599" y="2067339"/>
            <a:ext cx="2081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Choke size</a:t>
            </a:r>
          </a:p>
          <a:p>
            <a:r>
              <a:rPr lang="nb-NO" dirty="0" smtClean="0"/>
              <a:t>for expected flow rate</a:t>
            </a:r>
            <a:endParaRPr lang="nb-NO" dirty="0"/>
          </a:p>
        </p:txBody>
      </p:sp>
      <p:sp>
        <p:nvSpPr>
          <p:cNvPr id="23" name="TextBox 22"/>
          <p:cNvSpPr txBox="1"/>
          <p:nvPr/>
        </p:nvSpPr>
        <p:spPr>
          <a:xfrm>
            <a:off x="3601940" y="6098895"/>
            <a:ext cx="1692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~150 F</a:t>
            </a:r>
            <a:endParaRPr lang="nb-NO" dirty="0"/>
          </a:p>
        </p:txBody>
      </p:sp>
      <p:sp>
        <p:nvSpPr>
          <p:cNvPr id="19" name="TextBox 18"/>
          <p:cNvSpPr txBox="1"/>
          <p:nvPr/>
        </p:nvSpPr>
        <p:spPr>
          <a:xfrm>
            <a:off x="7370414" y="373711"/>
            <a:ext cx="13163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b="1" i="1" dirty="0" smtClean="0"/>
              <a:t>Presented 16 May 2010</a:t>
            </a:r>
            <a:endParaRPr lang="nb-NO" sz="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Flow in annulus - How to match 5000 bopd?</a:t>
            </a:r>
            <a:br>
              <a:rPr lang="nb-NO" dirty="0" smtClean="0"/>
            </a:br>
            <a:r>
              <a:rPr lang="nb-NO" dirty="0" smtClean="0"/>
              <a:t>(3800 psi at WH)</a:t>
            </a:r>
            <a:endParaRPr lang="nb-NO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4226" y="1600200"/>
            <a:ext cx="37645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85226" y="1600200"/>
            <a:ext cx="37645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797791" y="2695433"/>
            <a:ext cx="117610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Shallow choke</a:t>
            </a:r>
          </a:p>
          <a:p>
            <a:pPr algn="ctr"/>
            <a:r>
              <a:rPr lang="nb-NO" sz="1100" dirty="0" smtClean="0"/>
              <a:t>Seal ass.?</a:t>
            </a:r>
            <a:endParaRPr lang="nb-NO" sz="11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523" y="5753514"/>
            <a:ext cx="26145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418" y="5322627"/>
            <a:ext cx="1176104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Deep choke</a:t>
            </a:r>
          </a:p>
          <a:p>
            <a:pPr algn="ctr"/>
            <a:r>
              <a:rPr lang="nb-NO" sz="1100" dirty="0" smtClean="0"/>
              <a:t>(Restrictions or skin)</a:t>
            </a:r>
            <a:endParaRPr lang="nb-NO" sz="11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2620371" y="3126319"/>
            <a:ext cx="177421" cy="128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Georgia" pitchFamily="18" charset="0"/>
              </a:rPr>
              <a:t>Flow in annulus – 5000 bopd</a:t>
            </a:r>
            <a:br>
              <a:rPr lang="nb-NO" dirty="0" smtClean="0">
                <a:latin typeface="Georgia" pitchFamily="18" charset="0"/>
              </a:rPr>
            </a:br>
            <a:r>
              <a:rPr lang="nb-NO" sz="2400" dirty="0" smtClean="0">
                <a:latin typeface="Georgia" pitchFamily="18" charset="0"/>
              </a:rPr>
              <a:t>Effect of drop in WH pressure from 3800 psi to 3000 psi</a:t>
            </a:r>
            <a:endParaRPr lang="nb-NO" dirty="0" smtClean="0">
              <a:latin typeface="Georgia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7" y="1383526"/>
            <a:ext cx="4121434" cy="485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3075" y="1356850"/>
            <a:ext cx="4143997" cy="487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Bullheading/dynamic kill -  Wellhead pressure vs total pump rate into the stack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5455" y="1397000"/>
            <a:ext cx="71724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denergy_pptmaster_ORI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addenergy_pptmaster_ORIG</Template>
  <TotalTime>2691</TotalTime>
  <Words>65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addenergy_pptmaster_ORIG</vt:lpstr>
      <vt:lpstr>Flow Through Stack</vt:lpstr>
      <vt:lpstr>Flow in annulus - How to match 5000 bopd? (3800 psi at WH)</vt:lpstr>
      <vt:lpstr>Flow in annulus – 5000 bopd Effect of drop in WH pressure from 3800 psi to 3000 psi</vt:lpstr>
      <vt:lpstr>Bullheading/dynamic kill -  Wellhead pressure vs total pump rate into the stack</vt:lpstr>
    </vt:vector>
  </TitlesOfParts>
  <Company>Cegal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pera</dc:creator>
  <cp:lastModifiedBy>Ole B. Rygg</cp:lastModifiedBy>
  <cp:revision>183</cp:revision>
  <cp:lastPrinted>2008-12-22T22:15:17Z</cp:lastPrinted>
  <dcterms:created xsi:type="dcterms:W3CDTF">2008-12-22T21:37:23Z</dcterms:created>
  <dcterms:modified xsi:type="dcterms:W3CDTF">2010-05-16T18:35:04Z</dcterms:modified>
</cp:coreProperties>
</file>