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259" r:id="rId2"/>
  </p:sldIdLst>
  <p:sldSz cx="9144000" cy="6858000" type="screen4x3"/>
  <p:notesSz cx="6954838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89" userDrawn="1">
          <p15:clr>
            <a:srgbClr val="A4A3A4"/>
          </p15:clr>
        </p15:guide>
        <p15:guide id="4" pos="5571" userDrawn="1">
          <p15:clr>
            <a:srgbClr val="A4A3A4"/>
          </p15:clr>
        </p15:guide>
        <p15:guide id="5" orient="horz" pos="727">
          <p15:clr>
            <a:srgbClr val="A4A3A4"/>
          </p15:clr>
        </p15:guide>
        <p15:guide id="6" orient="horz" pos="3606">
          <p15:clr>
            <a:srgbClr val="A4A3A4"/>
          </p15:clr>
        </p15:guide>
        <p15:guide id="7" pos="1853">
          <p15:clr>
            <a:srgbClr val="A4A3A4"/>
          </p15:clr>
        </p15:guide>
        <p15:guide id="8" pos="5473">
          <p15:clr>
            <a:srgbClr val="A4A3A4"/>
          </p15:clr>
        </p15:guide>
        <p15:guide id="9" pos="3661">
          <p15:clr>
            <a:srgbClr val="A4A3A4"/>
          </p15:clr>
        </p15:guide>
        <p15:guide id="10" pos="975">
          <p15:clr>
            <a:srgbClr val="A4A3A4"/>
          </p15:clr>
        </p15:guide>
        <p15:guide id="11" pos="2775">
          <p15:clr>
            <a:srgbClr val="A4A3A4"/>
          </p15:clr>
        </p15:guide>
        <p15:guide id="12" pos="4575">
          <p15:clr>
            <a:srgbClr val="A4A3A4"/>
          </p15:clr>
        </p15:guide>
        <p15:guide id="13" pos="36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4617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-1356" y="-78"/>
      </p:cViewPr>
      <p:guideLst>
        <p:guide orient="horz" pos="216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36E8EFBF-6D43-422E-926A-E38436CAA4DE}" type="datetimeFigureOut">
              <a:rPr lang="en-US" smtClean="0"/>
              <a:t>9/20/2013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8588" y="1155700"/>
            <a:ext cx="4157662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46" tIns="46273" rIns="92546" bIns="462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47153"/>
            <a:ext cx="5563870" cy="3638580"/>
          </a:xfrm>
          <a:prstGeom prst="rect">
            <a:avLst/>
          </a:prstGeom>
        </p:spPr>
        <p:txBody>
          <a:bodyPr vert="horz" lIns="92546" tIns="46273" rIns="92546" bIns="4627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A66E24E1-472C-47FF-92B3-0FAC5DE0E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70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54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7592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3711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23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9293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9293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81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868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1"/>
            <a:ext cx="9144000" cy="81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27432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92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1"/>
            <a:ext cx="9144000" cy="81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27432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687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1"/>
            <a:ext cx="9144000" cy="81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27432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625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1"/>
            <a:ext cx="9144000" cy="81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27432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823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1"/>
            <a:ext cx="9144000" cy="81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5633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23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1"/>
            <a:ext cx="9144000" cy="81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8571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1"/>
            <a:ext cx="9144000" cy="81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57545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1"/>
            <a:ext cx="9144000" cy="81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5005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1"/>
            <a:ext cx="9144000" cy="81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99438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1"/>
            <a:ext cx="9144000" cy="81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81959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8284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175" y="1447800"/>
            <a:ext cx="4110038" cy="4481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447800"/>
            <a:ext cx="4110037" cy="4481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85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85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62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083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81000" y="2534696"/>
            <a:ext cx="8382000" cy="1752600"/>
          </a:xfrm>
          <a:prstGeom prst="rect">
            <a:avLst/>
          </a:prstGeom>
          <a:solidFill>
            <a:schemeClr val="accent5">
              <a:lumMod val="2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713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81000" y="2534696"/>
            <a:ext cx="8382000" cy="1752600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68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84950"/>
            <a:ext cx="9144000" cy="273050"/>
          </a:xfrm>
          <a:prstGeom prst="rect">
            <a:avLst/>
          </a:prstGeom>
          <a:gradFill>
            <a:gsLst>
              <a:gs pos="0">
                <a:srgbClr val="784848">
                  <a:alpha val="20000"/>
                </a:srgbClr>
              </a:gs>
              <a:gs pos="69000">
                <a:srgbClr val="705050">
                  <a:alpha val="20000"/>
                </a:srgbClr>
              </a:gs>
              <a:gs pos="100000">
                <a:srgbClr val="260000">
                  <a:alpha val="67843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00" dirty="0">
              <a:solidFill>
                <a:srgbClr val="FFFFFF"/>
              </a:solidFill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82638"/>
            <a:ext cx="9144000" cy="304800"/>
          </a:xfrm>
          <a:prstGeom prst="rect">
            <a:avLst/>
          </a:prstGeom>
          <a:gradFill flip="none" rotWithShape="1">
            <a:gsLst>
              <a:gs pos="0">
                <a:srgbClr val="4A5D5E"/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030" name="Picture 6" descr="Green Banner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0638"/>
            <a:ext cx="9144000" cy="785812"/>
          </a:xfrm>
          <a:prstGeom prst="rect">
            <a:avLst/>
          </a:prstGeom>
          <a:gradFill>
            <a:gsLst>
              <a:gs pos="0">
                <a:srgbClr val="C00000">
                  <a:alpha val="14000"/>
                </a:srgbClr>
              </a:gs>
              <a:gs pos="100000">
                <a:srgbClr val="500000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4175" y="1447800"/>
            <a:ext cx="8372475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584950"/>
            <a:ext cx="915511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811213"/>
            <a:ext cx="9144000" cy="158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10627" y="660862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900" dirty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  <a:t>ODWIN</a:t>
            </a:r>
            <a:r>
              <a:rPr lang="en-US" sz="1200" dirty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en-US" sz="900" dirty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  <a:t>EWIS</a:t>
            </a:r>
            <a:endParaRPr lang="en-US" sz="1600" dirty="0">
              <a:solidFill>
                <a:srgbClr val="59595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7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9pPr>
    </p:titleStyle>
    <p:bodyStyle>
      <a:lvl1pPr marL="230188" indent="-2301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>
          <a:solidFill>
            <a:srgbClr val="595959"/>
          </a:solidFill>
          <a:latin typeface="+mn-lt"/>
          <a:ea typeface="+mn-ea"/>
          <a:cs typeface="+mn-cs"/>
        </a:defRPr>
      </a:lvl1pPr>
      <a:lvl2pPr marL="798513" indent="-3365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rgbClr val="595959"/>
          </a:solidFill>
          <a:latin typeface="+mn-lt"/>
        </a:defRPr>
      </a:lvl2pPr>
      <a:lvl3pPr marL="1260475" indent="-3460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>
          <a:solidFill>
            <a:srgbClr val="595959"/>
          </a:solidFill>
          <a:latin typeface="+mn-lt"/>
        </a:defRPr>
      </a:lvl3pPr>
      <a:lvl4pPr marL="1712913" indent="-3365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rgbClr val="595959"/>
          </a:solidFill>
          <a:latin typeface="+mn-lt"/>
        </a:defRPr>
      </a:lvl4pPr>
      <a:lvl5pPr marL="2058988" indent="-230188" algn="r" rtl="0" eaLnBrk="0" fontAlgn="base" hangingPunct="0">
        <a:spcBef>
          <a:spcPct val="20000"/>
        </a:spcBef>
        <a:spcAft>
          <a:spcPct val="0"/>
        </a:spcAft>
        <a:buChar char="»"/>
        <a:defRPr i="1">
          <a:solidFill>
            <a:srgbClr val="595959"/>
          </a:solidFill>
          <a:latin typeface="+mn-lt"/>
        </a:defRPr>
      </a:lvl5pPr>
      <a:lvl6pPr marL="2516188" indent="-230188" algn="r" rtl="0" eaLnBrk="0" fontAlgn="base" hangingPunct="0">
        <a:spcBef>
          <a:spcPct val="20000"/>
        </a:spcBef>
        <a:spcAft>
          <a:spcPct val="0"/>
        </a:spcAft>
        <a:buChar char="»"/>
        <a:defRPr i="1">
          <a:solidFill>
            <a:srgbClr val="595959"/>
          </a:solidFill>
          <a:latin typeface="+mn-lt"/>
        </a:defRPr>
      </a:lvl6pPr>
      <a:lvl7pPr marL="2973388" indent="-230188" algn="r" rtl="0" eaLnBrk="0" fontAlgn="base" hangingPunct="0">
        <a:spcBef>
          <a:spcPct val="20000"/>
        </a:spcBef>
        <a:spcAft>
          <a:spcPct val="0"/>
        </a:spcAft>
        <a:buChar char="»"/>
        <a:defRPr i="1">
          <a:solidFill>
            <a:srgbClr val="595959"/>
          </a:solidFill>
          <a:latin typeface="+mn-lt"/>
        </a:defRPr>
      </a:lvl7pPr>
      <a:lvl8pPr marL="3430588" indent="-230188" algn="r" rtl="0" eaLnBrk="0" fontAlgn="base" hangingPunct="0">
        <a:spcBef>
          <a:spcPct val="20000"/>
        </a:spcBef>
        <a:spcAft>
          <a:spcPct val="0"/>
        </a:spcAft>
        <a:buChar char="»"/>
        <a:defRPr i="1">
          <a:solidFill>
            <a:srgbClr val="595959"/>
          </a:solidFill>
          <a:latin typeface="+mn-lt"/>
        </a:defRPr>
      </a:lvl8pPr>
      <a:lvl9pPr marL="3887788" indent="-230188" algn="r" rtl="0" eaLnBrk="0" fontAlgn="base" hangingPunct="0">
        <a:spcBef>
          <a:spcPct val="20000"/>
        </a:spcBef>
        <a:spcAft>
          <a:spcPct val="0"/>
        </a:spcAft>
        <a:buChar char="»"/>
        <a:defRPr i="1">
          <a:solidFill>
            <a:srgbClr val="59595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5754"/>
            <a:ext cx="9144000" cy="812893"/>
          </a:xfrm>
        </p:spPr>
        <p:txBody>
          <a:bodyPr/>
          <a:lstStyle/>
          <a:p>
            <a:pPr>
              <a:lnSpc>
                <a:spcPts val="2500"/>
              </a:lnSpc>
              <a:tabLst>
                <a:tab pos="742950" algn="l"/>
              </a:tabLst>
            </a:pPr>
            <a:r>
              <a:rPr lang="en-US" sz="3600" dirty="0" smtClean="0"/>
              <a:t>Landing Capping Stack</a:t>
            </a:r>
            <a:endParaRPr lang="en-US" sz="24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475517" y="6601204"/>
            <a:ext cx="21818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Source: TREX 160096</a:t>
            </a:r>
            <a:endParaRPr lang="en-US" sz="1100" dirty="0"/>
          </a:p>
        </p:txBody>
      </p:sp>
      <p:pic>
        <p:nvPicPr>
          <p:cNvPr id="3" name="00_Landing Capping Tri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663" r="4667"/>
          <a:stretch/>
        </p:blipFill>
        <p:spPr>
          <a:xfrm>
            <a:off x="1018332" y="1103967"/>
            <a:ext cx="7088428" cy="5212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31335" y="6613890"/>
            <a:ext cx="844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D-26007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16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6_Bullet Design">
  <a:themeElements>
    <a:clrScheme name="13_Bulle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3_Bulle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Bulle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Bulle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Bulle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Bulle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Bulle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Bulle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Bulle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Bulle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Bulle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Bulle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Bulle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Bulle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2650</TotalTime>
  <Words>8</Words>
  <Application>Microsoft Office PowerPoint</Application>
  <PresentationFormat>On-screen Show (4:3)</PresentationFormat>
  <Paragraphs>3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26_Bullet Design</vt:lpstr>
      <vt:lpstr>Landing Capping Stack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of photo inserted on slide</dc:title>
  <dc:creator>Matt Zang</dc:creator>
  <cp:lastModifiedBy>Litrg</cp:lastModifiedBy>
  <cp:revision>80</cp:revision>
  <cp:lastPrinted>2013-09-13T19:27:00Z</cp:lastPrinted>
  <dcterms:created xsi:type="dcterms:W3CDTF">2013-08-30T18:01:54Z</dcterms:created>
  <dcterms:modified xsi:type="dcterms:W3CDTF">2013-09-20T14:47:55Z</dcterms:modified>
</cp:coreProperties>
</file>