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F25"/>
    <a:srgbClr val="27AAE1"/>
    <a:srgbClr val="0A8040"/>
    <a:srgbClr val="597AA1"/>
    <a:srgbClr val="0000C0"/>
    <a:srgbClr val="003399"/>
    <a:srgbClr val="0000FF"/>
    <a:srgbClr val="FFD700"/>
    <a:srgbClr val="009900"/>
    <a:srgbClr val="29AA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47" d="100"/>
          <a:sy n="47" d="100"/>
        </p:scale>
        <p:origin x="-1810" y="-557"/>
      </p:cViewPr>
      <p:guideLst>
        <p:guide orient="horz" pos="63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D860A-8713-4547-8CF6-558FD79D051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E079E-EF64-48AF-9EB7-FA578F514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1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61" y="2468160"/>
            <a:ext cx="7780623" cy="1568027"/>
          </a:xfrm>
        </p:spPr>
        <p:txBody>
          <a:bodyPr/>
          <a:lstStyle>
            <a:lvl1pPr algn="ctr"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488" y="4148063"/>
            <a:ext cx="7788477" cy="14350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Temp\SA Transocean\Transocean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958" y="6443439"/>
            <a:ext cx="2217079" cy="515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4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30774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0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8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8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Line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0" y="1"/>
            <a:ext cx="8788429" cy="1010921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4" y="1297413"/>
            <a:ext cx="8611141" cy="5554797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4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4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7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4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7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964310"/>
            <a:ext cx="2133600" cy="243840"/>
          </a:xfrm>
        </p:spPr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553" y="-860"/>
            <a:ext cx="8347372" cy="8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664" y="1010922"/>
            <a:ext cx="8472667" cy="5892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9124" y="7081189"/>
            <a:ext cx="2133600" cy="146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DEA016-AC76-4F64-99B4-2761B12CD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566738" indent="-277813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7250" indent="-231775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 3" pitchFamily="18" charset="2"/>
        <a:buChar char="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087438" indent="-17303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7950" indent="-17462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tabLst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Drilling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</p:spTree>
    <p:extLst>
      <p:ext uri="{BB962C8B-B14F-4D97-AF65-F5344CB8AC3E}">
        <p14:creationId xmlns:p14="http://schemas.microsoft.com/office/powerpoint/2010/main" xmlns="" val="38704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Drilling Operations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7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Drilling Operations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28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Drilling Operations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7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Drilling Operations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Drilling Operations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8152" y="822960"/>
            <a:ext cx="7965080" cy="6372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A016-AC76-4F64-99B4-2761B12CD3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6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rck">
  <a:themeElements>
    <a:clrScheme name="Transocea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2531"/>
      </a:accent1>
      <a:accent2>
        <a:srgbClr val="0A8040"/>
      </a:accent2>
      <a:accent3>
        <a:srgbClr val="27AAE1"/>
      </a:accent3>
      <a:accent4>
        <a:srgbClr val="E96F25"/>
      </a:accent4>
      <a:accent5>
        <a:srgbClr val="1F3C71"/>
      </a:accent5>
      <a:accent6>
        <a:srgbClr val="EAE31E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18</Words>
  <Application>Microsoft Office PowerPoint</Application>
  <PresentationFormat>Custom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Merck</vt:lpstr>
      <vt:lpstr>Drilling Operations</vt:lpstr>
      <vt:lpstr>Drilling Operations</vt:lpstr>
      <vt:lpstr>Drilling Operations</vt:lpstr>
      <vt:lpstr>Drilling Operations</vt:lpstr>
      <vt:lpstr>Drilling Operations</vt:lpstr>
      <vt:lpstr>Drilling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Velarde</dc:creator>
  <cp:lastModifiedBy>gary.freed</cp:lastModifiedBy>
  <cp:revision>132</cp:revision>
  <dcterms:created xsi:type="dcterms:W3CDTF">2010-01-19T22:58:06Z</dcterms:created>
  <dcterms:modified xsi:type="dcterms:W3CDTF">2013-02-21T04:53:55Z</dcterms:modified>
</cp:coreProperties>
</file>